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1"/>
    <p:sldMasterId id="2147483664" r:id="rId3"/>
    <p:sldMasterId id="2147483679" r:id="rId4"/>
    <p:sldMasterId id="2147483695" r:id="rId5"/>
  </p:sldMasterIdLst>
  <p:notesMasterIdLst>
    <p:notesMasterId r:id="rId7"/>
  </p:notesMasterIdLst>
  <p:handoutMasterIdLst>
    <p:handoutMasterId r:id="rId34"/>
  </p:handoutMasterIdLst>
  <p:sldIdLst>
    <p:sldId id="256" r:id="rId6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84" r:id="rId21"/>
    <p:sldId id="270" r:id="rId22"/>
    <p:sldId id="271" r:id="rId23"/>
    <p:sldId id="272" r:id="rId24"/>
    <p:sldId id="273" r:id="rId25"/>
    <p:sldId id="274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2192000" cy="6858000"/>
  <p:notesSz cx="6858000" cy="9144000"/>
  <p:defaultTextStyle>
    <a:defPPr rtl="0">
      <a:defRPr lang="en-US"/>
    </a:defPPr>
    <a:lvl1pPr marL="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n-U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4"/>
    <p:restoredTop sz="97788"/>
  </p:normalViewPr>
  <p:slideViewPr>
    <p:cSldViewPr snapToGrid="0">
      <p:cViewPr varScale="1">
        <p:scale>
          <a:sx n="87" d="100"/>
          <a:sy n="87" d="100"/>
        </p:scale>
        <p:origin x="224" y="56"/>
      </p:cViewPr>
      <p:guideLst>
        <p:guide orient="horz" pos="2153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72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My stress slice</c:v>
                </c:pt>
              </c:strCache>
            </c:strRef>
          </c:tx>
          <c:spPr>
            <a:effectLst>
              <a:softEdge rad="38100"/>
            </a:effectLst>
          </c:spPr>
          <c:explosion val="0"/>
          <c:dPt>
            <c:idx val="0"/>
            <c:bubble3D val="0"/>
            <c:spPr>
              <a:effectLst>
                <a:softEdge rad="38100"/>
              </a:effectLst>
            </c:spPr>
          </c:dPt>
          <c:dPt>
            <c:idx val="1"/>
            <c:bubble3D val="0"/>
            <c:spPr>
              <a:effectLst>
                <a:softEdge rad="38100"/>
              </a:effectLst>
            </c:spPr>
          </c:dPt>
          <c:dPt>
            <c:idx val="2"/>
            <c:bubble3D val="0"/>
            <c:spPr>
              <a:effectLst>
                <a:softEdge rad="38100"/>
              </a:effectLst>
            </c:spPr>
          </c:dPt>
          <c:dPt>
            <c:idx val="3"/>
            <c:bubble3D val="0"/>
            <c:spPr>
              <a:effectLst>
                <a:softEdge rad="38100"/>
              </a:effectLst>
            </c:spPr>
          </c:dPt>
          <c:dPt>
            <c:idx val="4"/>
            <c:bubble3D val="0"/>
            <c:spPr>
              <a:effectLst>
                <a:softEdge rad="38100"/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800" b="0" i="0" u="none" strike="noStrike" kern="1200" baseline="0">
                    <a:solidFill>
                      <a:schemeClr val="tx1"/>
                    </a:solidFill>
                    <a:latin typeface="+mn-lt"/>
                    <a:ea typeface="Arial" panose="020B0604020202020204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FAMILY</c:v>
                </c:pt>
                <c:pt idx="1">
                  <c:v>WORK</c:v>
                </c:pt>
                <c:pt idx="2">
                  <c:v>SELF-EDUCATION</c:v>
                </c:pt>
                <c:pt idx="3">
                  <c:v>HOBBY</c:v>
                </c:pt>
                <c:pt idx="4">
                  <c:v>SLEEP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70</c:v>
                </c:pt>
                <c:pt idx="1">
                  <c:v>15</c:v>
                </c:pt>
                <c:pt idx="2">
                  <c:v>8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9525" cap="flat" cmpd="sng" algn="ctr">
          <a:noFill/>
          <a:prstDash val="solid"/>
          <a:round/>
        </a:ln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800" b="1" i="0" u="none" strike="noStrike" kern="1200" baseline="0">
                <a:solidFill>
                  <a:srgbClr val="004351"/>
                </a:solidFill>
                <a:latin typeface="+mn-lt"/>
                <a:ea typeface="Arial" panose="020B0604020202020204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800" b="1" i="0" u="none" strike="noStrike" kern="1200" baseline="0">
                <a:solidFill>
                  <a:srgbClr val="004351"/>
                </a:solidFill>
                <a:latin typeface="+mn-lt"/>
                <a:ea typeface="Arial" panose="020B0604020202020204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1800" b="1" i="0" u="none" strike="noStrike" kern="1200" baseline="0">
                <a:solidFill>
                  <a:srgbClr val="004351"/>
                </a:solidFill>
                <a:latin typeface="+mn-lt"/>
                <a:ea typeface="Arial" panose="020B0604020202020204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ru-RU" sz="1800" b="1" i="0" u="none" strike="noStrike" kern="1200" baseline="0">
                <a:solidFill>
                  <a:srgbClr val="004351"/>
                </a:solidFill>
                <a:latin typeface="+mn-lt"/>
                <a:ea typeface="Arial" panose="020B0604020202020204"/>
                <a:cs typeface="+mn-cs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ru-RU" sz="1800" b="1" i="0" u="none" strike="noStrike" kern="1200" baseline="0">
                <a:solidFill>
                  <a:srgbClr val="004351"/>
                </a:solidFill>
                <a:latin typeface="+mn-lt"/>
                <a:ea typeface="Arial" panose="020B0604020202020204"/>
                <a:cs typeface="+mn-cs"/>
              </a:defRPr>
            </a:pPr>
          </a:p>
        </c:txPr>
      </c:legendEntry>
      <c:layout>
        <c:manualLayout>
          <c:xMode val="edge"/>
          <c:yMode val="edge"/>
          <c:x val="0.675346553325653"/>
          <c:y val="0.108076795935631"/>
          <c:w val="0.300505697727203"/>
          <c:h val="0.6464128494262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1800" b="1" i="0" u="none" strike="noStrike" kern="1200" baseline="0">
              <a:solidFill>
                <a:srgbClr val="004351"/>
              </a:solidFill>
              <a:latin typeface="+mn-lt"/>
              <a:ea typeface="Segoe UI" panose="020B0502040204020203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fb0689e-91e6-48cd-8824-4b6854b6b804}"/>
      </c:ext>
    </c:extLst>
  </c:chart>
  <c:txPr>
    <a:bodyPr/>
    <a:lstStyle/>
    <a:p>
      <a:pPr>
        <a:defRPr lang="ru-RU" sz="1800">
          <a:ea typeface="Arial" panose="020B0604020202020204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ru-RU" sz="2800" b="1" i="0" u="none" strike="noStrike" kern="1200" baseline="0">
                <a:solidFill>
                  <a:srgbClr val="004351"/>
                </a:solidFill>
                <a:latin typeface="Arial" panose="020B0604020202020204"/>
                <a:ea typeface="Arial" panose="020B0604020202020204"/>
                <a:cs typeface="+mn-cs"/>
              </a:defRPr>
            </a:pPr>
            <a:r>
              <a:rPr lang="ko-KR" altLang="en-US" dirty="0" smtClean="0"/>
              <a:t>MY STRESS SLICE</a:t>
            </a:r>
            <a:endParaRPr lang="ko-KR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My stress slice</c:v>
                </c:pt>
              </c:strCache>
            </c:strRef>
          </c:tx>
          <c:spPr>
            <a:effectLst>
              <a:softEdge rad="38100"/>
            </a:effectLst>
          </c:spPr>
          <c:explosion val="0"/>
          <c:dPt>
            <c:idx val="0"/>
            <c:bubble3D val="0"/>
            <c:spPr>
              <a:effectLst>
                <a:softEdge rad="38100"/>
              </a:effectLst>
            </c:spPr>
          </c:dPt>
          <c:dPt>
            <c:idx val="1"/>
            <c:bubble3D val="0"/>
            <c:spPr>
              <a:effectLst>
                <a:softEdge rad="38100"/>
              </a:effectLst>
            </c:spPr>
          </c:dPt>
          <c:dPt>
            <c:idx val="2"/>
            <c:bubble3D val="0"/>
            <c:spPr>
              <a:effectLst>
                <a:softEdge rad="38100"/>
              </a:effectLst>
            </c:spPr>
          </c:dPt>
          <c:dPt>
            <c:idx val="3"/>
            <c:bubble3D val="0"/>
            <c:spPr>
              <a:effectLst>
                <a:softEdge rad="38100"/>
              </a:effectLst>
            </c:spPr>
          </c:dPt>
          <c:dPt>
            <c:idx val="4"/>
            <c:bubble3D val="0"/>
            <c:spPr>
              <a:effectLst>
                <a:softEdge rad="38100"/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200" b="0" i="0" u="none" strike="noStrike" kern="1200" baseline="0">
                    <a:solidFill>
                      <a:schemeClr val="tx1"/>
                    </a:solidFill>
                    <a:latin typeface="+mn-lt"/>
                    <a:ea typeface="Arial" panose="020B0604020202020204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FAMILY</c:v>
                </c:pt>
                <c:pt idx="1">
                  <c:v>WORK</c:v>
                </c:pt>
                <c:pt idx="2">
                  <c:v>SELF-EDUCATION</c:v>
                </c:pt>
                <c:pt idx="3">
                  <c:v>HOBBY</c:v>
                </c:pt>
                <c:pt idx="4">
                  <c:v>SLEEP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70</c:v>
                </c:pt>
                <c:pt idx="1">
                  <c:v>15</c:v>
                </c:pt>
                <c:pt idx="2">
                  <c:v>8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9525" cap="flat" cmpd="sng" algn="ctr">
          <a:noFill/>
          <a:prstDash val="solid"/>
          <a:round/>
        </a:ln>
      </c:spPr>
    </c:plotArea>
    <c:legend>
      <c:legendPos val="r"/>
      <c:layout>
        <c:manualLayout>
          <c:xMode val="edge"/>
          <c:yMode val="edge"/>
          <c:x val="0.675346553325653"/>
          <c:y val="0.108076795935631"/>
          <c:w val="0.300505697727203"/>
          <c:h val="0.6464128494262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2400" b="1" i="0" u="none" strike="noStrike" kern="1200" baseline="0">
              <a:solidFill>
                <a:srgbClr val="004351"/>
              </a:solidFill>
              <a:latin typeface="+mn-lt"/>
              <a:ea typeface="Segoe UI" panose="020B0502040204020203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fb0689e-91e6-48cd-8824-4b6854b6b804}"/>
      </c:ext>
    </c:extLst>
  </c:chart>
  <c:txPr>
    <a:bodyPr/>
    <a:lstStyle/>
    <a:p>
      <a:pPr>
        <a:defRPr lang="ru-RU" sz="1200">
          <a:ea typeface="Arial" panose="020B0604020202020204"/>
        </a:defRPr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lang="en-US" sz="1200"/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lang="en-US" sz="1200"/>
            </a:lvl1pPr>
          </a:lstStyle>
          <a:p>
            <a:pPr rtl="0">
              <a:defRPr/>
            </a:pPr>
            <a:fld id="{90CD1234-978C-4249-991E-88F7F398D79E}" type="datetime1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lang="en-US" sz="1200"/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lang="en-US" sz="1200"/>
            </a:lvl1pPr>
          </a:lstStyle>
          <a:p>
            <a:pPr rtl="0">
              <a:defRPr/>
            </a:pPr>
            <a:fld id="{83A2BFAE-7B9A-4B13-B64E-29FE626C019B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lang="en-US" sz="1200"/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lang="en-US" sz="1200"/>
            </a:lvl1pPr>
          </a:lstStyle>
          <a:p>
            <a:pPr lvl="0">
              <a:defRPr/>
            </a:pPr>
            <a:fld id="{34A4E624-5072-41F1-81BB-18948F056A17}" type="datetime1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>
            <a:defPPr>
              <a:defRPr lang="en-US"/>
            </a:defPPr>
          </a:lstStyle>
          <a:p>
            <a:pPr rt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>
            <a:defPPr>
              <a:defRPr lang="en-US"/>
            </a:defPPr>
          </a:lstStyle>
          <a:p>
            <a:pPr lvl="0" rtl="0">
              <a:defRPr/>
            </a:pPr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>
              <a:defRPr/>
            </a:pPr>
            <a:r>
              <a:rPr lang="ru-RU"/>
              <a:t>Второй уровень</a:t>
            </a:r>
            <a:endParaRPr lang="ru-RU"/>
          </a:p>
          <a:p>
            <a:pPr lvl="2" rtl="0">
              <a:defRPr/>
            </a:pPr>
            <a:r>
              <a:rPr lang="ru-RU"/>
              <a:t>Третий уровень</a:t>
            </a:r>
            <a:endParaRPr lang="ru-RU"/>
          </a:p>
          <a:p>
            <a:pPr lvl="3" rtl="0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 rtl="0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lang="en-US" sz="1200"/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lang="en-US" sz="1200"/>
            </a:lvl1pPr>
          </a:lstStyle>
          <a:p>
            <a:pPr rtl="0">
              <a:defRPr/>
            </a:pPr>
            <a:fld id="{E98F99F9-2769-4C52-8EE2-7278119F0A16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/>
            </a:pPr>
            <a:endParaRPr lang="ru-RU" altLang="en-US"/>
          </a:p>
        </p:txBody>
      </p:sp>
      <p:sp>
        <p:nvSpPr>
          <p:cNvPr id="97" name="Google Shape;97;p2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fld id="{E98F99F9-2769-4C52-8EE2-7278119F0A16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99000">
              <a:srgbClr val="FDFFFE"/>
            </a:gs>
            <a:gs pos="66000">
              <a:srgbClr val="F3FFFF"/>
            </a:gs>
            <a:gs pos="37992">
              <a:srgbClr val="FFFFFF"/>
            </a:gs>
            <a:gs pos="5000">
              <a:srgbClr val="EAFCFE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492348" y="822701"/>
            <a:ext cx="5439251" cy="5439251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11352413" y="1318559"/>
            <a:ext cx="389835" cy="389835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Овал 8"/>
          <p:cNvSpPr/>
          <p:nvPr userDrawn="1"/>
        </p:nvSpPr>
        <p:spPr>
          <a:xfrm>
            <a:off x="638841" y="5012346"/>
            <a:ext cx="837678" cy="837678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Полилиния 12"/>
          <p:cNvSpPr/>
          <p:nvPr userDrawn="1"/>
        </p:nvSpPr>
        <p:spPr>
          <a:xfrm>
            <a:off x="9853347" y="0"/>
            <a:ext cx="1499066" cy="1061910"/>
          </a:xfrm>
          <a:custGeom>
            <a:avLst/>
            <a:gdLst>
              <a:gd name="connsiteX0" fmla="*/ 70097 w 1499066"/>
              <a:gd name="connsiteY0" fmla="*/ 0 h 1061910"/>
              <a:gd name="connsiteX1" fmla="*/ 1428969 w 1499066"/>
              <a:gd name="connsiteY1" fmla="*/ 0 h 1061910"/>
              <a:gd name="connsiteX2" fmla="*/ 1440164 w 1499066"/>
              <a:gd name="connsiteY2" fmla="*/ 20625 h 1061910"/>
              <a:gd name="connsiteX3" fmla="*/ 1499066 w 1499066"/>
              <a:gd name="connsiteY3" fmla="*/ 312377 h 1061910"/>
              <a:gd name="connsiteX4" fmla="*/ 749533 w 1499066"/>
              <a:gd name="connsiteY4" fmla="*/ 1061910 h 1061910"/>
              <a:gd name="connsiteX5" fmla="*/ 0 w 1499066"/>
              <a:gd name="connsiteY5" fmla="*/ 312377 h 1061910"/>
              <a:gd name="connsiteX6" fmla="*/ 58902 w 1499066"/>
              <a:gd name="connsiteY6" fmla="*/ 20625 h 10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66" h="1061910">
                <a:moveTo>
                  <a:pt x="70097" y="0"/>
                </a:moveTo>
                <a:lnTo>
                  <a:pt x="1428969" y="0"/>
                </a:lnTo>
                <a:lnTo>
                  <a:pt x="1440164" y="20625"/>
                </a:lnTo>
                <a:cubicBezTo>
                  <a:pt x="1478092" y="110298"/>
                  <a:pt x="1499066" y="208888"/>
                  <a:pt x="1499066" y="312377"/>
                </a:cubicBezTo>
                <a:cubicBezTo>
                  <a:pt x="1499066" y="726333"/>
                  <a:pt x="1163489" y="1061910"/>
                  <a:pt x="749533" y="1061910"/>
                </a:cubicBezTo>
                <a:cubicBezTo>
                  <a:pt x="335577" y="1061910"/>
                  <a:pt x="0" y="726333"/>
                  <a:pt x="0" y="312377"/>
                </a:cubicBezTo>
                <a:cubicBezTo>
                  <a:pt x="0" y="208888"/>
                  <a:pt x="20974" y="110298"/>
                  <a:pt x="58902" y="20625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00216" y="2130552"/>
            <a:ext cx="4590288" cy="1764792"/>
          </a:xfrm>
        </p:spPr>
        <p:txBody>
          <a:bodyPr rtlCol="0" anchor="t">
            <a:noAutofit/>
          </a:bodyPr>
          <a:lstStyle>
            <a:lvl1pPr>
              <a:defRPr lang="en-US" sz="54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 hasCustomPrompt="1"/>
          </p:nvPr>
        </p:nvSpPr>
        <p:spPr>
          <a:xfrm>
            <a:off x="1005840" y="1316736"/>
            <a:ext cx="4325112" cy="4325112"/>
          </a:xfrm>
          <a:noFill/>
        </p:spPr>
        <p:txBody>
          <a:bodyPr rtlCol="0" anchor="ctr">
            <a:noAutofit/>
          </a:bodyPr>
          <a:lstStyle>
            <a:lvl1pPr algn="ctr">
              <a:defRPr lang="en-US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  <a:endParaRPr lang="ru-RU" noProof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8598" y="3895344"/>
            <a:ext cx="4591906" cy="1024128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содержимое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9"/>
          <p:cNvSpPr/>
          <p:nvPr userDrawn="1"/>
        </p:nvSpPr>
        <p:spPr>
          <a:xfrm>
            <a:off x="6912398" y="4482109"/>
            <a:ext cx="5279603" cy="2386909"/>
          </a:xfrm>
          <a:custGeom>
            <a:avLst/>
            <a:gdLst>
              <a:gd name="connsiteX0" fmla="*/ 3601541 w 5279603"/>
              <a:gd name="connsiteY0" fmla="*/ 0 h 2386909"/>
              <a:gd name="connsiteX1" fmla="*/ 5123083 w 5279603"/>
              <a:gd name="connsiteY1" fmla="*/ 307185 h 2386909"/>
              <a:gd name="connsiteX2" fmla="*/ 5279603 w 5279603"/>
              <a:gd name="connsiteY2" fmla="*/ 377947 h 2386909"/>
              <a:gd name="connsiteX3" fmla="*/ 5279603 w 5279603"/>
              <a:gd name="connsiteY3" fmla="*/ 2386909 h 2386909"/>
              <a:gd name="connsiteX4" fmla="*/ 0 w 5279603"/>
              <a:gd name="connsiteY4" fmla="*/ 2386909 h 2386909"/>
              <a:gd name="connsiteX5" fmla="*/ 78053 w 5279603"/>
              <a:gd name="connsiteY5" fmla="*/ 2214261 h 2386909"/>
              <a:gd name="connsiteX6" fmla="*/ 3601541 w 5279603"/>
              <a:gd name="connsiteY6" fmla="*/ 0 h 238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9603" h="2386909">
                <a:moveTo>
                  <a:pt x="3601541" y="0"/>
                </a:moveTo>
                <a:cubicBezTo>
                  <a:pt x="4141255" y="0"/>
                  <a:pt x="4655422" y="109382"/>
                  <a:pt x="5123083" y="307185"/>
                </a:cubicBezTo>
                <a:lnTo>
                  <a:pt x="5279603" y="377947"/>
                </a:lnTo>
                <a:lnTo>
                  <a:pt x="5279603" y="2386909"/>
                </a:lnTo>
                <a:lnTo>
                  <a:pt x="0" y="2386909"/>
                </a:lnTo>
                <a:lnTo>
                  <a:pt x="78053" y="2214261"/>
                </a:lnTo>
                <a:cubicBezTo>
                  <a:pt x="709351" y="904104"/>
                  <a:pt x="2049863" y="0"/>
                  <a:pt x="3601541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Полилиния 7"/>
          <p:cNvSpPr/>
          <p:nvPr userDrawn="1"/>
        </p:nvSpPr>
        <p:spPr>
          <a:xfrm>
            <a:off x="6188287" y="5875583"/>
            <a:ext cx="1499066" cy="993434"/>
          </a:xfrm>
          <a:custGeom>
            <a:avLst/>
            <a:gdLst>
              <a:gd name="connsiteX0" fmla="*/ 749533 w 1499066"/>
              <a:gd name="connsiteY0" fmla="*/ 0 h 993434"/>
              <a:gd name="connsiteX1" fmla="*/ 1499066 w 1499066"/>
              <a:gd name="connsiteY1" fmla="*/ 749533 h 993434"/>
              <a:gd name="connsiteX2" fmla="*/ 1483838 w 1499066"/>
              <a:gd name="connsiteY2" fmla="*/ 900590 h 993434"/>
              <a:gd name="connsiteX3" fmla="*/ 1455018 w 1499066"/>
              <a:gd name="connsiteY3" fmla="*/ 993434 h 993434"/>
              <a:gd name="connsiteX4" fmla="*/ 44048 w 1499066"/>
              <a:gd name="connsiteY4" fmla="*/ 993434 h 993434"/>
              <a:gd name="connsiteX5" fmla="*/ 15228 w 1499066"/>
              <a:gd name="connsiteY5" fmla="*/ 900590 h 993434"/>
              <a:gd name="connsiteX6" fmla="*/ 0 w 1499066"/>
              <a:gd name="connsiteY6" fmla="*/ 749533 h 993434"/>
              <a:gd name="connsiteX7" fmla="*/ 749533 w 1499066"/>
              <a:gd name="connsiteY7" fmla="*/ 0 h 99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066" h="993434">
                <a:moveTo>
                  <a:pt x="749533" y="0"/>
                </a:moveTo>
                <a:cubicBezTo>
                  <a:pt x="1163489" y="0"/>
                  <a:pt x="1499066" y="335577"/>
                  <a:pt x="1499066" y="749533"/>
                </a:cubicBezTo>
                <a:cubicBezTo>
                  <a:pt x="1499066" y="801278"/>
                  <a:pt x="1493823" y="851798"/>
                  <a:pt x="1483838" y="900590"/>
                </a:cubicBezTo>
                <a:lnTo>
                  <a:pt x="1455018" y="993434"/>
                </a:lnTo>
                <a:lnTo>
                  <a:pt x="44048" y="993434"/>
                </a:lnTo>
                <a:lnTo>
                  <a:pt x="15228" y="900590"/>
                </a:lnTo>
                <a:cubicBezTo>
                  <a:pt x="5244" y="851798"/>
                  <a:pt x="0" y="801278"/>
                  <a:pt x="0" y="749533"/>
                </a:cubicBezTo>
                <a:cubicBezTo>
                  <a:pt x="0" y="335577"/>
                  <a:pt x="335577" y="0"/>
                  <a:pt x="749533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pic>
        <p:nvPicPr>
          <p:cNvPr id="11" name="Графический объект 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5824445"/>
            <a:ext cx="735041" cy="7350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 matchingName="Заголовок и объект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 matchingName="Только заголовок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99000">
              <a:srgbClr val="FDFFFE"/>
            </a:gs>
            <a:gs pos="66000">
              <a:srgbClr val="F3FFFF"/>
            </a:gs>
            <a:gs pos="37992">
              <a:srgbClr val="FFFFFF"/>
            </a:gs>
            <a:gs pos="5000">
              <a:srgbClr val="EAFCFE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492348" y="822701"/>
            <a:ext cx="5439251" cy="5439251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11352413" y="1318559"/>
            <a:ext cx="389835" cy="389835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Овал 8"/>
          <p:cNvSpPr/>
          <p:nvPr userDrawn="1"/>
        </p:nvSpPr>
        <p:spPr>
          <a:xfrm>
            <a:off x="638841" y="5012346"/>
            <a:ext cx="837678" cy="837678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Полилиния 12"/>
          <p:cNvSpPr/>
          <p:nvPr userDrawn="1"/>
        </p:nvSpPr>
        <p:spPr>
          <a:xfrm>
            <a:off x="9853347" y="0"/>
            <a:ext cx="1499066" cy="1061910"/>
          </a:xfrm>
          <a:custGeom>
            <a:avLst/>
            <a:gdLst>
              <a:gd name="connsiteX0" fmla="*/ 70097 w 1499066"/>
              <a:gd name="connsiteY0" fmla="*/ 0 h 1061910"/>
              <a:gd name="connsiteX1" fmla="*/ 1428969 w 1499066"/>
              <a:gd name="connsiteY1" fmla="*/ 0 h 1061910"/>
              <a:gd name="connsiteX2" fmla="*/ 1440164 w 1499066"/>
              <a:gd name="connsiteY2" fmla="*/ 20625 h 1061910"/>
              <a:gd name="connsiteX3" fmla="*/ 1499066 w 1499066"/>
              <a:gd name="connsiteY3" fmla="*/ 312377 h 1061910"/>
              <a:gd name="connsiteX4" fmla="*/ 749533 w 1499066"/>
              <a:gd name="connsiteY4" fmla="*/ 1061910 h 1061910"/>
              <a:gd name="connsiteX5" fmla="*/ 0 w 1499066"/>
              <a:gd name="connsiteY5" fmla="*/ 312377 h 1061910"/>
              <a:gd name="connsiteX6" fmla="*/ 58902 w 1499066"/>
              <a:gd name="connsiteY6" fmla="*/ 20625 h 10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66" h="1061910">
                <a:moveTo>
                  <a:pt x="70097" y="0"/>
                </a:moveTo>
                <a:lnTo>
                  <a:pt x="1428969" y="0"/>
                </a:lnTo>
                <a:lnTo>
                  <a:pt x="1440164" y="20625"/>
                </a:lnTo>
                <a:cubicBezTo>
                  <a:pt x="1478092" y="110298"/>
                  <a:pt x="1499066" y="208888"/>
                  <a:pt x="1499066" y="312377"/>
                </a:cubicBezTo>
                <a:cubicBezTo>
                  <a:pt x="1499066" y="726333"/>
                  <a:pt x="1163489" y="1061910"/>
                  <a:pt x="749533" y="1061910"/>
                </a:cubicBezTo>
                <a:cubicBezTo>
                  <a:pt x="335577" y="1061910"/>
                  <a:pt x="0" y="726333"/>
                  <a:pt x="0" y="312377"/>
                </a:cubicBezTo>
                <a:cubicBezTo>
                  <a:pt x="0" y="208888"/>
                  <a:pt x="20974" y="110298"/>
                  <a:pt x="58902" y="20625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00216" y="2130552"/>
            <a:ext cx="4590288" cy="1764792"/>
          </a:xfrm>
        </p:spPr>
        <p:txBody>
          <a:bodyPr rtlCol="0" anchor="t">
            <a:noAutofit/>
          </a:bodyPr>
          <a:lstStyle>
            <a:lvl1pPr>
              <a:defRPr lang="en-US" sz="54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 hasCustomPrompt="1"/>
          </p:nvPr>
        </p:nvSpPr>
        <p:spPr>
          <a:xfrm>
            <a:off x="1005840" y="1316736"/>
            <a:ext cx="4325112" cy="4325112"/>
          </a:xfrm>
          <a:noFill/>
        </p:spPr>
        <p:txBody>
          <a:bodyPr rtlCol="0" anchor="ctr">
            <a:noAutofit/>
          </a:bodyPr>
          <a:lstStyle>
            <a:lvl1pPr algn="ctr">
              <a:defRPr lang="en-US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  <a:endParaRPr lang="ru-RU" noProof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8598" y="3895344"/>
            <a:ext cx="4591906" cy="1024128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6" name="Мультимедиа 15"/>
          <p:cNvSpPr>
            <a:spLocks noGrp="1"/>
          </p:cNvSpPr>
          <p:nvPr>
            <p:ph type="media" sz="quarter" idx="10"/>
          </p:nvPr>
        </p:nvSpPr>
        <p:spPr>
          <a:xfrm>
            <a:off x="640080" y="1847088"/>
            <a:ext cx="7424928" cy="3776472"/>
          </a:xfrm>
        </p:spPr>
        <p:txBody>
          <a:bodyPr rtlCol="0">
            <a:noAutofit/>
          </a:bodyPr>
          <a:lstStyle>
            <a:lvl1pPr>
              <a:defRPr lang="en-US"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" name="Полилиния 2"/>
          <p:cNvSpPr/>
          <p:nvPr userDrawn="1"/>
        </p:nvSpPr>
        <p:spPr>
          <a:xfrm flipV="1">
            <a:off x="6483077" y="1921304"/>
            <a:ext cx="5708922" cy="4941678"/>
          </a:xfrm>
          <a:custGeom>
            <a:avLst/>
            <a:gdLst>
              <a:gd name="connsiteX0" fmla="*/ 2681883 w 4953666"/>
              <a:gd name="connsiteY0" fmla="*/ 4293658 h 4294315"/>
              <a:gd name="connsiteX1" fmla="*/ 2962801 w 4953666"/>
              <a:gd name="connsiteY1" fmla="*/ 4285537 h 4294315"/>
              <a:gd name="connsiteX2" fmla="*/ 4834127 w 4953666"/>
              <a:gd name="connsiteY2" fmla="*/ 3330444 h 4294315"/>
              <a:gd name="connsiteX3" fmla="*/ 4953666 w 4953666"/>
              <a:gd name="connsiteY3" fmla="*/ 3175947 h 4294315"/>
              <a:gd name="connsiteX4" fmla="*/ 4953666 w 4953666"/>
              <a:gd name="connsiteY4" fmla="*/ 0 h 4294315"/>
              <a:gd name="connsiteX5" fmla="*/ 481203 w 4953666"/>
              <a:gd name="connsiteY5" fmla="*/ 0 h 4294315"/>
              <a:gd name="connsiteX6" fmla="*/ 354529 w 4953666"/>
              <a:gd name="connsiteY6" fmla="*/ 200752 h 4294315"/>
              <a:gd name="connsiteX7" fmla="*/ 8771 w 4953666"/>
              <a:gd name="connsiteY7" fmla="*/ 1767440 h 4294315"/>
              <a:gd name="connsiteX8" fmla="*/ 2681883 w 4953666"/>
              <a:gd name="connsiteY8" fmla="*/ 4293658 h 429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3666" h="4294315">
                <a:moveTo>
                  <a:pt x="2681883" y="4293658"/>
                </a:moveTo>
                <a:cubicBezTo>
                  <a:pt x="2774620" y="4295683"/>
                  <a:pt x="2868342" y="4293047"/>
                  <a:pt x="2962801" y="4285537"/>
                </a:cubicBezTo>
                <a:cubicBezTo>
                  <a:pt x="3718476" y="4225460"/>
                  <a:pt x="4378268" y="3864871"/>
                  <a:pt x="4834127" y="3330444"/>
                </a:cubicBezTo>
                <a:lnTo>
                  <a:pt x="4953666" y="3175947"/>
                </a:lnTo>
                <a:lnTo>
                  <a:pt x="4953666" y="0"/>
                </a:lnTo>
                <a:lnTo>
                  <a:pt x="481203" y="0"/>
                </a:lnTo>
                <a:lnTo>
                  <a:pt x="354529" y="200752"/>
                </a:lnTo>
                <a:cubicBezTo>
                  <a:pt x="94175" y="660824"/>
                  <a:pt x="-36273" y="1200867"/>
                  <a:pt x="8771" y="1767440"/>
                </a:cubicBezTo>
                <a:cubicBezTo>
                  <a:pt x="121380" y="3183873"/>
                  <a:pt x="1290828" y="4263270"/>
                  <a:pt x="2681883" y="429365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7"/>
          <p:cNvSpPr/>
          <p:nvPr userDrawn="1"/>
        </p:nvSpPr>
        <p:spPr>
          <a:xfrm>
            <a:off x="11201466" y="1425943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8412480" y="2715768"/>
            <a:ext cx="3364992" cy="301752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со списком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rm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Полилиния 3"/>
          <p:cNvSpPr/>
          <p:nvPr userDrawn="1"/>
        </p:nvSpPr>
        <p:spPr>
          <a:xfrm>
            <a:off x="8612029" y="3432619"/>
            <a:ext cx="3586781" cy="3425381"/>
          </a:xfrm>
          <a:custGeom>
            <a:avLst/>
            <a:gdLst>
              <a:gd name="connsiteX0" fmla="*/ 2057400 w 3586781"/>
              <a:gd name="connsiteY0" fmla="*/ 0 h 3425381"/>
              <a:gd name="connsiteX1" fmla="*/ 3512202 w 3586781"/>
              <a:gd name="connsiteY1" fmla="*/ 602599 h 3425381"/>
              <a:gd name="connsiteX2" fmla="*/ 3586781 w 3586781"/>
              <a:gd name="connsiteY2" fmla="*/ 684657 h 3425381"/>
              <a:gd name="connsiteX3" fmla="*/ 3586781 w 3586781"/>
              <a:gd name="connsiteY3" fmla="*/ 3425381 h 3425381"/>
              <a:gd name="connsiteX4" fmla="*/ 523691 w 3586781"/>
              <a:gd name="connsiteY4" fmla="*/ 3425381 h 3425381"/>
              <a:gd name="connsiteX5" fmla="*/ 469810 w 3586781"/>
              <a:gd name="connsiteY5" fmla="*/ 3366098 h 3425381"/>
              <a:gd name="connsiteX6" fmla="*/ 0 w 3586781"/>
              <a:gd name="connsiteY6" fmla="*/ 2057400 h 3425381"/>
              <a:gd name="connsiteX7" fmla="*/ 2057400 w 3586781"/>
              <a:gd name="connsiteY7" fmla="*/ 0 h 34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6781" h="3425381">
                <a:moveTo>
                  <a:pt x="2057400" y="0"/>
                </a:moveTo>
                <a:cubicBezTo>
                  <a:pt x="2625535" y="0"/>
                  <a:pt x="3139885" y="230282"/>
                  <a:pt x="3512202" y="602599"/>
                </a:cubicBezTo>
                <a:lnTo>
                  <a:pt x="3586781" y="684657"/>
                </a:lnTo>
                <a:lnTo>
                  <a:pt x="3586781" y="3425381"/>
                </a:lnTo>
                <a:lnTo>
                  <a:pt x="523691" y="3425381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37622" y="1953365"/>
            <a:ext cx="5149695" cy="368455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8558269" y="6194361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Полилиния 1"/>
          <p:cNvSpPr/>
          <p:nvPr userDrawn="1"/>
        </p:nvSpPr>
        <p:spPr>
          <a:xfrm rot="16200000">
            <a:off x="446860" y="-169312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22" name="Объект 2"/>
          <p:cNvSpPr txBox="1"/>
          <p:nvPr userDrawn="1"/>
        </p:nvSpPr>
        <p:spPr>
          <a:xfrm>
            <a:off x="824131" y="2343177"/>
            <a:ext cx="4557428" cy="2830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1203700" y="2891437"/>
            <a:ext cx="4183547" cy="2282229"/>
            <a:chOff x="6448201" y="2832180"/>
            <a:chExt cx="4483608" cy="2139696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1144528" y="2391491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1144528" y="3145589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1144528" y="3894917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1144528" y="4684556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5622727" y="3014462"/>
            <a:ext cx="642974" cy="642974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5" name="Полилиния 17"/>
          <p:cNvSpPr/>
          <p:nvPr userDrawn="1"/>
        </p:nvSpPr>
        <p:spPr>
          <a:xfrm>
            <a:off x="8484620" y="5988532"/>
            <a:ext cx="2953834" cy="883756"/>
          </a:xfrm>
          <a:custGeom>
            <a:avLst/>
            <a:gdLst>
              <a:gd name="connsiteX0" fmla="*/ 1476917 w 2953834"/>
              <a:gd name="connsiteY0" fmla="*/ 0 h 883756"/>
              <a:gd name="connsiteX1" fmla="*/ 2950639 w 2953834"/>
              <a:gd name="connsiteY1" fmla="*/ 877123 h 883756"/>
              <a:gd name="connsiteX2" fmla="*/ 2953834 w 2953834"/>
              <a:gd name="connsiteY2" fmla="*/ 883756 h 883756"/>
              <a:gd name="connsiteX3" fmla="*/ 0 w 2953834"/>
              <a:gd name="connsiteY3" fmla="*/ 883756 h 883756"/>
              <a:gd name="connsiteX4" fmla="*/ 3195 w 2953834"/>
              <a:gd name="connsiteY4" fmla="*/ 877123 h 883756"/>
              <a:gd name="connsiteX5" fmla="*/ 1476917 w 2953834"/>
              <a:gd name="connsiteY5" fmla="*/ 0 h 88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834" h="883756">
                <a:moveTo>
                  <a:pt x="1476917" y="0"/>
                </a:moveTo>
                <a:cubicBezTo>
                  <a:pt x="2113290" y="0"/>
                  <a:pt x="2666825" y="354669"/>
                  <a:pt x="2950639" y="877123"/>
                </a:cubicBezTo>
                <a:lnTo>
                  <a:pt x="2953834" y="883756"/>
                </a:lnTo>
                <a:lnTo>
                  <a:pt x="0" y="883756"/>
                </a:lnTo>
                <a:lnTo>
                  <a:pt x="3195" y="877123"/>
                </a:lnTo>
                <a:cubicBezTo>
                  <a:pt x="287009" y="354669"/>
                  <a:pt x="840544" y="0"/>
                  <a:pt x="147691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Овал 10"/>
          <p:cNvSpPr/>
          <p:nvPr userDrawn="1"/>
        </p:nvSpPr>
        <p:spPr>
          <a:xfrm>
            <a:off x="8484620" y="6069965"/>
            <a:ext cx="510053" cy="510053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10"/>
          <p:cNvSpPr/>
          <p:nvPr userDrawn="1"/>
        </p:nvSpPr>
        <p:spPr>
          <a:xfrm>
            <a:off x="0" y="0"/>
            <a:ext cx="6306096" cy="5630799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6" name="Мультимедиа 15"/>
          <p:cNvSpPr>
            <a:spLocks noGrp="1"/>
          </p:cNvSpPr>
          <p:nvPr>
            <p:ph type="media" sz="quarter" idx="10"/>
          </p:nvPr>
        </p:nvSpPr>
        <p:spPr>
          <a:xfrm>
            <a:off x="640080" y="1847088"/>
            <a:ext cx="7424928" cy="3776472"/>
          </a:xfrm>
        </p:spPr>
        <p:txBody>
          <a:bodyPr rtlCol="0">
            <a:noAutofit/>
          </a:bodyPr>
          <a:lstStyle>
            <a:lvl1pPr>
              <a:defRPr lang="en-US"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" name="Полилиния 2"/>
          <p:cNvSpPr/>
          <p:nvPr userDrawn="1"/>
        </p:nvSpPr>
        <p:spPr>
          <a:xfrm flipV="1">
            <a:off x="6483077" y="1921304"/>
            <a:ext cx="5708922" cy="4941678"/>
          </a:xfrm>
          <a:custGeom>
            <a:avLst/>
            <a:gdLst>
              <a:gd name="connsiteX0" fmla="*/ 2681883 w 4953666"/>
              <a:gd name="connsiteY0" fmla="*/ 4293658 h 4294315"/>
              <a:gd name="connsiteX1" fmla="*/ 2962801 w 4953666"/>
              <a:gd name="connsiteY1" fmla="*/ 4285537 h 4294315"/>
              <a:gd name="connsiteX2" fmla="*/ 4834127 w 4953666"/>
              <a:gd name="connsiteY2" fmla="*/ 3330444 h 4294315"/>
              <a:gd name="connsiteX3" fmla="*/ 4953666 w 4953666"/>
              <a:gd name="connsiteY3" fmla="*/ 3175947 h 4294315"/>
              <a:gd name="connsiteX4" fmla="*/ 4953666 w 4953666"/>
              <a:gd name="connsiteY4" fmla="*/ 0 h 4294315"/>
              <a:gd name="connsiteX5" fmla="*/ 481203 w 4953666"/>
              <a:gd name="connsiteY5" fmla="*/ 0 h 4294315"/>
              <a:gd name="connsiteX6" fmla="*/ 354529 w 4953666"/>
              <a:gd name="connsiteY6" fmla="*/ 200752 h 4294315"/>
              <a:gd name="connsiteX7" fmla="*/ 8771 w 4953666"/>
              <a:gd name="connsiteY7" fmla="*/ 1767440 h 4294315"/>
              <a:gd name="connsiteX8" fmla="*/ 2681883 w 4953666"/>
              <a:gd name="connsiteY8" fmla="*/ 4293658 h 429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3666" h="4294315">
                <a:moveTo>
                  <a:pt x="2681883" y="4293658"/>
                </a:moveTo>
                <a:cubicBezTo>
                  <a:pt x="2774620" y="4295683"/>
                  <a:pt x="2868342" y="4293047"/>
                  <a:pt x="2962801" y="4285537"/>
                </a:cubicBezTo>
                <a:cubicBezTo>
                  <a:pt x="3718476" y="4225460"/>
                  <a:pt x="4378268" y="3864871"/>
                  <a:pt x="4834127" y="3330444"/>
                </a:cubicBezTo>
                <a:lnTo>
                  <a:pt x="4953666" y="3175947"/>
                </a:lnTo>
                <a:lnTo>
                  <a:pt x="4953666" y="0"/>
                </a:lnTo>
                <a:lnTo>
                  <a:pt x="481203" y="0"/>
                </a:lnTo>
                <a:lnTo>
                  <a:pt x="354529" y="200752"/>
                </a:lnTo>
                <a:cubicBezTo>
                  <a:pt x="94175" y="660824"/>
                  <a:pt x="-36273" y="1200867"/>
                  <a:pt x="8771" y="1767440"/>
                </a:cubicBezTo>
                <a:cubicBezTo>
                  <a:pt x="121380" y="3183873"/>
                  <a:pt x="1290828" y="4263270"/>
                  <a:pt x="2681883" y="429365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7"/>
          <p:cNvSpPr/>
          <p:nvPr userDrawn="1"/>
        </p:nvSpPr>
        <p:spPr>
          <a:xfrm>
            <a:off x="11201466" y="1425943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8412480" y="2715768"/>
            <a:ext cx="3364992" cy="301752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4"/>
          <p:cNvSpPr/>
          <p:nvPr userDrawn="1"/>
        </p:nvSpPr>
        <p:spPr>
          <a:xfrm>
            <a:off x="8544421" y="1377730"/>
            <a:ext cx="3658597" cy="5494558"/>
          </a:xfrm>
          <a:custGeom>
            <a:avLst/>
            <a:gdLst>
              <a:gd name="connsiteX0" fmla="*/ 3224347 w 3658597"/>
              <a:gd name="connsiteY0" fmla="*/ 0 h 5494558"/>
              <a:gd name="connsiteX1" fmla="*/ 3554018 w 3658597"/>
              <a:gd name="connsiteY1" fmla="*/ 16647 h 5494558"/>
              <a:gd name="connsiteX2" fmla="*/ 3658597 w 3658597"/>
              <a:gd name="connsiteY2" fmla="*/ 29936 h 5494558"/>
              <a:gd name="connsiteX3" fmla="*/ 3658597 w 3658597"/>
              <a:gd name="connsiteY3" fmla="*/ 5494558 h 5494558"/>
              <a:gd name="connsiteX4" fmla="*/ 935531 w 3658597"/>
              <a:gd name="connsiteY4" fmla="*/ 5494558 h 5494558"/>
              <a:gd name="connsiteX5" fmla="*/ 736284 w 3658597"/>
              <a:gd name="connsiteY5" fmla="*/ 5275331 h 5494558"/>
              <a:gd name="connsiteX6" fmla="*/ 0 w 3658597"/>
              <a:gd name="connsiteY6" fmla="*/ 3224347 h 5494558"/>
              <a:gd name="connsiteX7" fmla="*/ 3224347 w 3658597"/>
              <a:gd name="connsiteY7" fmla="*/ 0 h 549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8597" h="5494558">
                <a:moveTo>
                  <a:pt x="3224347" y="0"/>
                </a:moveTo>
                <a:cubicBezTo>
                  <a:pt x="3335644" y="0"/>
                  <a:pt x="3445625" y="5639"/>
                  <a:pt x="3554018" y="16647"/>
                </a:cubicBezTo>
                <a:lnTo>
                  <a:pt x="3658597" y="29936"/>
                </a:lnTo>
                <a:lnTo>
                  <a:pt x="3658597" y="5494558"/>
                </a:lnTo>
                <a:lnTo>
                  <a:pt x="935531" y="5494558"/>
                </a:lnTo>
                <a:lnTo>
                  <a:pt x="736284" y="5275331"/>
                </a:lnTo>
                <a:cubicBezTo>
                  <a:pt x="276312" y="4717974"/>
                  <a:pt x="0" y="4003429"/>
                  <a:pt x="0" y="3224347"/>
                </a:cubicBezTo>
                <a:cubicBezTo>
                  <a:pt x="0" y="1443589"/>
                  <a:pt x="1443589" y="0"/>
                  <a:pt x="322434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12"/>
          <p:cNvSpPr/>
          <p:nvPr userDrawn="1"/>
        </p:nvSpPr>
        <p:spPr>
          <a:xfrm>
            <a:off x="-11551" y="0"/>
            <a:ext cx="1175601" cy="1651285"/>
          </a:xfrm>
          <a:custGeom>
            <a:avLst/>
            <a:gdLst>
              <a:gd name="connsiteX0" fmla="*/ 0 w 1858209"/>
              <a:gd name="connsiteY0" fmla="*/ 0 h 2610096"/>
              <a:gd name="connsiteX1" fmla="*/ 1532533 w 1858209"/>
              <a:gd name="connsiteY1" fmla="*/ 0 h 2610096"/>
              <a:gd name="connsiteX2" fmla="*/ 1579125 w 1858209"/>
              <a:gd name="connsiteY2" fmla="*/ 62307 h 2610096"/>
              <a:gd name="connsiteX3" fmla="*/ 1858209 w 1858209"/>
              <a:gd name="connsiteY3" fmla="*/ 975965 h 2610096"/>
              <a:gd name="connsiteX4" fmla="*/ 224078 w 1858209"/>
              <a:gd name="connsiteY4" fmla="*/ 2610096 h 2610096"/>
              <a:gd name="connsiteX5" fmla="*/ 56998 w 1858209"/>
              <a:gd name="connsiteY5" fmla="*/ 2601659 h 2610096"/>
              <a:gd name="connsiteX6" fmla="*/ 0 w 1858209"/>
              <a:gd name="connsiteY6" fmla="*/ 2592960 h 261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8209" h="2610096">
                <a:moveTo>
                  <a:pt x="0" y="0"/>
                </a:moveTo>
                <a:lnTo>
                  <a:pt x="1532533" y="0"/>
                </a:lnTo>
                <a:lnTo>
                  <a:pt x="1579125" y="62307"/>
                </a:lnTo>
                <a:cubicBezTo>
                  <a:pt x="1755324" y="323116"/>
                  <a:pt x="1858209" y="637525"/>
                  <a:pt x="1858209" y="975965"/>
                </a:cubicBezTo>
                <a:cubicBezTo>
                  <a:pt x="1858209" y="1878471"/>
                  <a:pt x="1126584" y="2610096"/>
                  <a:pt x="224078" y="2610096"/>
                </a:cubicBezTo>
                <a:cubicBezTo>
                  <a:pt x="167671" y="2610096"/>
                  <a:pt x="111932" y="2607238"/>
                  <a:pt x="56998" y="2601659"/>
                </a:cubicBezTo>
                <a:lnTo>
                  <a:pt x="0" y="259296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7897386" y="4880996"/>
            <a:ext cx="1499065" cy="1499065"/>
          </a:xfrm>
          <a:prstGeom prst="ellips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651124" y="1169282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с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вал 32"/>
          <p:cNvSpPr/>
          <p:nvPr userDrawn="1"/>
        </p:nvSpPr>
        <p:spPr>
          <a:xfrm>
            <a:off x="9965453" y="5422957"/>
            <a:ext cx="600979" cy="600979"/>
          </a:xfrm>
          <a:prstGeom prst="ellipse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5" name="Полилиния 7"/>
          <p:cNvSpPr/>
          <p:nvPr userDrawn="1"/>
        </p:nvSpPr>
        <p:spPr>
          <a:xfrm>
            <a:off x="0" y="684941"/>
            <a:ext cx="5739305" cy="6173059"/>
          </a:xfrm>
          <a:custGeom>
            <a:avLst/>
            <a:gdLst>
              <a:gd name="connsiteX0" fmla="*/ 2105216 w 5739305"/>
              <a:gd name="connsiteY0" fmla="*/ 0 h 6173059"/>
              <a:gd name="connsiteX1" fmla="*/ 5739305 w 5739305"/>
              <a:gd name="connsiteY1" fmla="*/ 3634089 h 6173059"/>
              <a:gd name="connsiteX2" fmla="*/ 4909456 w 5739305"/>
              <a:gd name="connsiteY2" fmla="*/ 5945707 h 6173059"/>
              <a:gd name="connsiteX3" fmla="*/ 4702825 w 5739305"/>
              <a:gd name="connsiteY3" fmla="*/ 6173059 h 6173059"/>
              <a:gd name="connsiteX4" fmla="*/ 0 w 5739305"/>
              <a:gd name="connsiteY4" fmla="*/ 6173059 h 6173059"/>
              <a:gd name="connsiteX5" fmla="*/ 0 w 5739305"/>
              <a:gd name="connsiteY5" fmla="*/ 675505 h 6173059"/>
              <a:gd name="connsiteX6" fmla="*/ 73362 w 5739305"/>
              <a:gd name="connsiteY6" fmla="*/ 620646 h 6173059"/>
              <a:gd name="connsiteX7" fmla="*/ 2105216 w 5739305"/>
              <a:gd name="connsiteY7" fmla="*/ 0 h 617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05" h="6173059">
                <a:moveTo>
                  <a:pt x="2105216" y="0"/>
                </a:moveTo>
                <a:cubicBezTo>
                  <a:pt x="4112268" y="0"/>
                  <a:pt x="5739305" y="1627037"/>
                  <a:pt x="5739305" y="3634089"/>
                </a:cubicBezTo>
                <a:cubicBezTo>
                  <a:pt x="5739305" y="4512174"/>
                  <a:pt x="5427880" y="5317522"/>
                  <a:pt x="4909456" y="5945707"/>
                </a:cubicBezTo>
                <a:lnTo>
                  <a:pt x="4702825" y="6173059"/>
                </a:lnTo>
                <a:lnTo>
                  <a:pt x="0" y="6173059"/>
                </a:lnTo>
                <a:lnTo>
                  <a:pt x="0" y="675505"/>
                </a:lnTo>
                <a:lnTo>
                  <a:pt x="73362" y="620646"/>
                </a:lnTo>
                <a:cubicBezTo>
                  <a:pt x="653367" y="228802"/>
                  <a:pt x="1352572" y="0"/>
                  <a:pt x="210521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9" name="Овал 38"/>
          <p:cNvSpPr/>
          <p:nvPr userDrawn="1"/>
        </p:nvSpPr>
        <p:spPr>
          <a:xfrm>
            <a:off x="3500869" y="447695"/>
            <a:ext cx="1499065" cy="1499065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412386" y="1273861"/>
            <a:ext cx="5149695" cy="426405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7155536" y="1382070"/>
            <a:ext cx="4090669" cy="701539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7155536" y="2167504"/>
            <a:ext cx="4090669" cy="684163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55536" y="2931170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55536" y="3713829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7155536" y="2000952"/>
            <a:ext cx="3844355" cy="3094988"/>
            <a:chOff x="6448201" y="2832180"/>
            <a:chExt cx="4489704" cy="290169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460393" y="5733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Объект 2"/>
          <p:cNvSpPr txBox="1"/>
          <p:nvPr userDrawn="1"/>
        </p:nvSpPr>
        <p:spPr>
          <a:xfrm>
            <a:off x="6812124" y="1474457"/>
            <a:ext cx="4187767" cy="4065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5.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Текст 17"/>
          <p:cNvSpPr>
            <a:spLocks noGrp="1"/>
          </p:cNvSpPr>
          <p:nvPr>
            <p:ph type="body" sz="quarter" idx="18" hasCustomPrompt="1"/>
          </p:nvPr>
        </p:nvSpPr>
        <p:spPr>
          <a:xfrm>
            <a:off x="7155536" y="4496488"/>
            <a:ext cx="4090669" cy="674318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pic>
        <p:nvPicPr>
          <p:cNvPr id="37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6200000">
            <a:off x="10406331" y="598826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2"/>
          <p:cNvSpPr/>
          <p:nvPr userDrawn="1"/>
        </p:nvSpPr>
        <p:spPr>
          <a:xfrm>
            <a:off x="-14287" y="4334114"/>
            <a:ext cx="1149441" cy="1499066"/>
          </a:xfrm>
          <a:custGeom>
            <a:avLst/>
            <a:gdLst>
              <a:gd name="connsiteX0" fmla="*/ 399908 w 1149441"/>
              <a:gd name="connsiteY0" fmla="*/ 0 h 1499066"/>
              <a:gd name="connsiteX1" fmla="*/ 1149441 w 1149441"/>
              <a:gd name="connsiteY1" fmla="*/ 749533 h 1499066"/>
              <a:gd name="connsiteX2" fmla="*/ 399908 w 1149441"/>
              <a:gd name="connsiteY2" fmla="*/ 1499066 h 1499066"/>
              <a:gd name="connsiteX3" fmla="*/ 108156 w 1149441"/>
              <a:gd name="connsiteY3" fmla="*/ 1440164 h 1499066"/>
              <a:gd name="connsiteX4" fmla="*/ 0 w 1149441"/>
              <a:gd name="connsiteY4" fmla="*/ 1381459 h 1499066"/>
              <a:gd name="connsiteX5" fmla="*/ 0 w 1149441"/>
              <a:gd name="connsiteY5" fmla="*/ 117607 h 1499066"/>
              <a:gd name="connsiteX6" fmla="*/ 108156 w 1149441"/>
              <a:gd name="connsiteY6" fmla="*/ 58902 h 1499066"/>
              <a:gd name="connsiteX7" fmla="*/ 399908 w 1149441"/>
              <a:gd name="connsiteY7" fmla="*/ 0 h 14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9441" h="1499066">
                <a:moveTo>
                  <a:pt x="399908" y="0"/>
                </a:moveTo>
                <a:cubicBezTo>
                  <a:pt x="813864" y="0"/>
                  <a:pt x="1149441" y="335577"/>
                  <a:pt x="1149441" y="749533"/>
                </a:cubicBezTo>
                <a:cubicBezTo>
                  <a:pt x="1149441" y="1163489"/>
                  <a:pt x="813864" y="1499066"/>
                  <a:pt x="399908" y="1499066"/>
                </a:cubicBezTo>
                <a:cubicBezTo>
                  <a:pt x="296419" y="1499066"/>
                  <a:pt x="197829" y="1478093"/>
                  <a:pt x="108156" y="1440164"/>
                </a:cubicBezTo>
                <a:lnTo>
                  <a:pt x="0" y="1381459"/>
                </a:lnTo>
                <a:lnTo>
                  <a:pt x="0" y="117607"/>
                </a:lnTo>
                <a:lnTo>
                  <a:pt x="108156" y="58902"/>
                </a:lnTo>
                <a:cubicBezTo>
                  <a:pt x="197829" y="20974"/>
                  <a:pt x="296419" y="0"/>
                  <a:pt x="399908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19"/>
          <p:cNvSpPr/>
          <p:nvPr userDrawn="1"/>
        </p:nvSpPr>
        <p:spPr>
          <a:xfrm>
            <a:off x="6018661" y="-1535"/>
            <a:ext cx="6184356" cy="5906209"/>
          </a:xfrm>
          <a:custGeom>
            <a:avLst/>
            <a:gdLst>
              <a:gd name="connsiteX0" fmla="*/ 605352 w 6184356"/>
              <a:gd name="connsiteY0" fmla="*/ 0 h 5906209"/>
              <a:gd name="connsiteX1" fmla="*/ 6184356 w 6184356"/>
              <a:gd name="connsiteY1" fmla="*/ 0 h 5906209"/>
              <a:gd name="connsiteX2" fmla="*/ 6184356 w 6184356"/>
              <a:gd name="connsiteY2" fmla="*/ 5104584 h 5906209"/>
              <a:gd name="connsiteX3" fmla="*/ 5989771 w 6184356"/>
              <a:gd name="connsiteY3" fmla="*/ 5250092 h 5906209"/>
              <a:gd name="connsiteX4" fmla="*/ 3841790 w 6184356"/>
              <a:gd name="connsiteY4" fmla="*/ 5906209 h 5906209"/>
              <a:gd name="connsiteX5" fmla="*/ 0 w 6184356"/>
              <a:gd name="connsiteY5" fmla="*/ 2064419 h 5906209"/>
              <a:gd name="connsiteX6" fmla="*/ 463684 w 6184356"/>
              <a:gd name="connsiteY6" fmla="*/ 233194 h 590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4356" h="5906209">
                <a:moveTo>
                  <a:pt x="605352" y="0"/>
                </a:moveTo>
                <a:lnTo>
                  <a:pt x="6184356" y="0"/>
                </a:lnTo>
                <a:lnTo>
                  <a:pt x="6184356" y="5104584"/>
                </a:lnTo>
                <a:lnTo>
                  <a:pt x="5989771" y="5250092"/>
                </a:lnTo>
                <a:cubicBezTo>
                  <a:pt x="5376618" y="5664330"/>
                  <a:pt x="4637451" y="5906209"/>
                  <a:pt x="3841790" y="5906209"/>
                </a:cubicBezTo>
                <a:cubicBezTo>
                  <a:pt x="1720028" y="5906209"/>
                  <a:pt x="0" y="4186181"/>
                  <a:pt x="0" y="2064419"/>
                </a:cubicBezTo>
                <a:cubicBezTo>
                  <a:pt x="0" y="1401369"/>
                  <a:pt x="167972" y="777550"/>
                  <a:pt x="463684" y="23319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pic>
        <p:nvPicPr>
          <p:cNvPr id="16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0800000">
            <a:off x="2964226" y="-5834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22" name="Овал 21"/>
          <p:cNvSpPr/>
          <p:nvPr userDrawn="1"/>
        </p:nvSpPr>
        <p:spPr>
          <a:xfrm>
            <a:off x="5689666" y="1067784"/>
            <a:ext cx="635955" cy="63595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2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/>
          <p:nvPr userDrawn="1"/>
        </p:nvSpPr>
        <p:spPr>
          <a:xfrm>
            <a:off x="0" y="-11017"/>
            <a:ext cx="5797960" cy="5177077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5282616" y="378865"/>
            <a:ext cx="813384" cy="813384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8263206" y="5671159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13" name="Овал 12"/>
          <p:cNvSpPr/>
          <p:nvPr userDrawn="1"/>
        </p:nvSpPr>
        <p:spPr>
          <a:xfrm>
            <a:off x="6875619" y="5909834"/>
            <a:ext cx="397747" cy="397747"/>
          </a:xfrm>
          <a:prstGeom prst="ellipse">
            <a:avLst/>
          </a:prstGeom>
          <a:solidFill>
            <a:schemeClr val="accent6">
              <a:alpha val="303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3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содержимое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9"/>
          <p:cNvSpPr/>
          <p:nvPr userDrawn="1"/>
        </p:nvSpPr>
        <p:spPr>
          <a:xfrm>
            <a:off x="6912398" y="4482109"/>
            <a:ext cx="5279603" cy="2386909"/>
          </a:xfrm>
          <a:custGeom>
            <a:avLst/>
            <a:gdLst>
              <a:gd name="connsiteX0" fmla="*/ 3601541 w 5279603"/>
              <a:gd name="connsiteY0" fmla="*/ 0 h 2386909"/>
              <a:gd name="connsiteX1" fmla="*/ 5123083 w 5279603"/>
              <a:gd name="connsiteY1" fmla="*/ 307185 h 2386909"/>
              <a:gd name="connsiteX2" fmla="*/ 5279603 w 5279603"/>
              <a:gd name="connsiteY2" fmla="*/ 377947 h 2386909"/>
              <a:gd name="connsiteX3" fmla="*/ 5279603 w 5279603"/>
              <a:gd name="connsiteY3" fmla="*/ 2386909 h 2386909"/>
              <a:gd name="connsiteX4" fmla="*/ 0 w 5279603"/>
              <a:gd name="connsiteY4" fmla="*/ 2386909 h 2386909"/>
              <a:gd name="connsiteX5" fmla="*/ 78053 w 5279603"/>
              <a:gd name="connsiteY5" fmla="*/ 2214261 h 2386909"/>
              <a:gd name="connsiteX6" fmla="*/ 3601541 w 5279603"/>
              <a:gd name="connsiteY6" fmla="*/ 0 h 238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9603" h="2386909">
                <a:moveTo>
                  <a:pt x="3601541" y="0"/>
                </a:moveTo>
                <a:cubicBezTo>
                  <a:pt x="4141255" y="0"/>
                  <a:pt x="4655422" y="109382"/>
                  <a:pt x="5123083" y="307185"/>
                </a:cubicBezTo>
                <a:lnTo>
                  <a:pt x="5279603" y="377947"/>
                </a:lnTo>
                <a:lnTo>
                  <a:pt x="5279603" y="2386909"/>
                </a:lnTo>
                <a:lnTo>
                  <a:pt x="0" y="2386909"/>
                </a:lnTo>
                <a:lnTo>
                  <a:pt x="78053" y="2214261"/>
                </a:lnTo>
                <a:cubicBezTo>
                  <a:pt x="709351" y="904104"/>
                  <a:pt x="2049863" y="0"/>
                  <a:pt x="3601541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Полилиния 7"/>
          <p:cNvSpPr/>
          <p:nvPr userDrawn="1"/>
        </p:nvSpPr>
        <p:spPr>
          <a:xfrm>
            <a:off x="6188287" y="5875583"/>
            <a:ext cx="1499066" cy="993434"/>
          </a:xfrm>
          <a:custGeom>
            <a:avLst/>
            <a:gdLst>
              <a:gd name="connsiteX0" fmla="*/ 749533 w 1499066"/>
              <a:gd name="connsiteY0" fmla="*/ 0 h 993434"/>
              <a:gd name="connsiteX1" fmla="*/ 1499066 w 1499066"/>
              <a:gd name="connsiteY1" fmla="*/ 749533 h 993434"/>
              <a:gd name="connsiteX2" fmla="*/ 1483838 w 1499066"/>
              <a:gd name="connsiteY2" fmla="*/ 900590 h 993434"/>
              <a:gd name="connsiteX3" fmla="*/ 1455018 w 1499066"/>
              <a:gd name="connsiteY3" fmla="*/ 993434 h 993434"/>
              <a:gd name="connsiteX4" fmla="*/ 44048 w 1499066"/>
              <a:gd name="connsiteY4" fmla="*/ 993434 h 993434"/>
              <a:gd name="connsiteX5" fmla="*/ 15228 w 1499066"/>
              <a:gd name="connsiteY5" fmla="*/ 900590 h 993434"/>
              <a:gd name="connsiteX6" fmla="*/ 0 w 1499066"/>
              <a:gd name="connsiteY6" fmla="*/ 749533 h 993434"/>
              <a:gd name="connsiteX7" fmla="*/ 749533 w 1499066"/>
              <a:gd name="connsiteY7" fmla="*/ 0 h 99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066" h="993434">
                <a:moveTo>
                  <a:pt x="749533" y="0"/>
                </a:moveTo>
                <a:cubicBezTo>
                  <a:pt x="1163489" y="0"/>
                  <a:pt x="1499066" y="335577"/>
                  <a:pt x="1499066" y="749533"/>
                </a:cubicBezTo>
                <a:cubicBezTo>
                  <a:pt x="1499066" y="801278"/>
                  <a:pt x="1493823" y="851798"/>
                  <a:pt x="1483838" y="900590"/>
                </a:cubicBezTo>
                <a:lnTo>
                  <a:pt x="1455018" y="993434"/>
                </a:lnTo>
                <a:lnTo>
                  <a:pt x="44048" y="993434"/>
                </a:lnTo>
                <a:lnTo>
                  <a:pt x="15228" y="900590"/>
                </a:lnTo>
                <a:cubicBezTo>
                  <a:pt x="5244" y="851798"/>
                  <a:pt x="0" y="801278"/>
                  <a:pt x="0" y="749533"/>
                </a:cubicBezTo>
                <a:cubicBezTo>
                  <a:pt x="0" y="335577"/>
                  <a:pt x="335577" y="0"/>
                  <a:pt x="749533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pic>
        <p:nvPicPr>
          <p:cNvPr id="11" name="Графический объект 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5824445"/>
            <a:ext cx="735041" cy="7350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 matchingName="Заголовок и объект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 matchingName="Только заголовок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со списком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rm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Полилиния 3"/>
          <p:cNvSpPr/>
          <p:nvPr userDrawn="1"/>
        </p:nvSpPr>
        <p:spPr>
          <a:xfrm>
            <a:off x="8612029" y="3432619"/>
            <a:ext cx="3586781" cy="3425381"/>
          </a:xfrm>
          <a:custGeom>
            <a:avLst/>
            <a:gdLst>
              <a:gd name="connsiteX0" fmla="*/ 2057400 w 3586781"/>
              <a:gd name="connsiteY0" fmla="*/ 0 h 3425381"/>
              <a:gd name="connsiteX1" fmla="*/ 3512202 w 3586781"/>
              <a:gd name="connsiteY1" fmla="*/ 602599 h 3425381"/>
              <a:gd name="connsiteX2" fmla="*/ 3586781 w 3586781"/>
              <a:gd name="connsiteY2" fmla="*/ 684657 h 3425381"/>
              <a:gd name="connsiteX3" fmla="*/ 3586781 w 3586781"/>
              <a:gd name="connsiteY3" fmla="*/ 3425381 h 3425381"/>
              <a:gd name="connsiteX4" fmla="*/ 523691 w 3586781"/>
              <a:gd name="connsiteY4" fmla="*/ 3425381 h 3425381"/>
              <a:gd name="connsiteX5" fmla="*/ 469810 w 3586781"/>
              <a:gd name="connsiteY5" fmla="*/ 3366098 h 3425381"/>
              <a:gd name="connsiteX6" fmla="*/ 0 w 3586781"/>
              <a:gd name="connsiteY6" fmla="*/ 2057400 h 3425381"/>
              <a:gd name="connsiteX7" fmla="*/ 2057400 w 3586781"/>
              <a:gd name="connsiteY7" fmla="*/ 0 h 34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6781" h="3425381">
                <a:moveTo>
                  <a:pt x="2057400" y="0"/>
                </a:moveTo>
                <a:cubicBezTo>
                  <a:pt x="2625535" y="0"/>
                  <a:pt x="3139885" y="230282"/>
                  <a:pt x="3512202" y="602599"/>
                </a:cubicBezTo>
                <a:lnTo>
                  <a:pt x="3586781" y="684657"/>
                </a:lnTo>
                <a:lnTo>
                  <a:pt x="3586781" y="3425381"/>
                </a:lnTo>
                <a:lnTo>
                  <a:pt x="523691" y="3425381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37622" y="1953365"/>
            <a:ext cx="5149695" cy="368455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8558269" y="6194361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Полилиния 1"/>
          <p:cNvSpPr/>
          <p:nvPr userDrawn="1"/>
        </p:nvSpPr>
        <p:spPr>
          <a:xfrm rot="16200000">
            <a:off x="446860" y="-169312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22" name="Объект 2"/>
          <p:cNvSpPr txBox="1"/>
          <p:nvPr userDrawn="1"/>
        </p:nvSpPr>
        <p:spPr>
          <a:xfrm>
            <a:off x="824131" y="2343177"/>
            <a:ext cx="4557428" cy="2830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1203700" y="2891437"/>
            <a:ext cx="4183547" cy="2282229"/>
            <a:chOff x="6448201" y="2832180"/>
            <a:chExt cx="4483608" cy="2139696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1144528" y="2391491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1144528" y="3145589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1144528" y="3894917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1144528" y="4684556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99000">
              <a:srgbClr val="FDFFFE"/>
            </a:gs>
            <a:gs pos="66000">
              <a:srgbClr val="F3FFFF"/>
            </a:gs>
            <a:gs pos="37992">
              <a:srgbClr val="FFFFFF"/>
            </a:gs>
            <a:gs pos="5000">
              <a:srgbClr val="EAFCFE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492348" y="822701"/>
            <a:ext cx="5439251" cy="5439251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11352413" y="1318559"/>
            <a:ext cx="389835" cy="389835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Овал 8"/>
          <p:cNvSpPr/>
          <p:nvPr userDrawn="1"/>
        </p:nvSpPr>
        <p:spPr>
          <a:xfrm>
            <a:off x="638841" y="5012346"/>
            <a:ext cx="837678" cy="837678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Полилиния 12"/>
          <p:cNvSpPr/>
          <p:nvPr userDrawn="1"/>
        </p:nvSpPr>
        <p:spPr>
          <a:xfrm>
            <a:off x="9853347" y="0"/>
            <a:ext cx="1499066" cy="1061910"/>
          </a:xfrm>
          <a:custGeom>
            <a:avLst/>
            <a:gdLst>
              <a:gd name="connsiteX0" fmla="*/ 70097 w 1499066"/>
              <a:gd name="connsiteY0" fmla="*/ 0 h 1061910"/>
              <a:gd name="connsiteX1" fmla="*/ 1428969 w 1499066"/>
              <a:gd name="connsiteY1" fmla="*/ 0 h 1061910"/>
              <a:gd name="connsiteX2" fmla="*/ 1440164 w 1499066"/>
              <a:gd name="connsiteY2" fmla="*/ 20625 h 1061910"/>
              <a:gd name="connsiteX3" fmla="*/ 1499066 w 1499066"/>
              <a:gd name="connsiteY3" fmla="*/ 312377 h 1061910"/>
              <a:gd name="connsiteX4" fmla="*/ 749533 w 1499066"/>
              <a:gd name="connsiteY4" fmla="*/ 1061910 h 1061910"/>
              <a:gd name="connsiteX5" fmla="*/ 0 w 1499066"/>
              <a:gd name="connsiteY5" fmla="*/ 312377 h 1061910"/>
              <a:gd name="connsiteX6" fmla="*/ 58902 w 1499066"/>
              <a:gd name="connsiteY6" fmla="*/ 20625 h 10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66" h="1061910">
                <a:moveTo>
                  <a:pt x="70097" y="0"/>
                </a:moveTo>
                <a:lnTo>
                  <a:pt x="1428969" y="0"/>
                </a:lnTo>
                <a:lnTo>
                  <a:pt x="1440164" y="20625"/>
                </a:lnTo>
                <a:cubicBezTo>
                  <a:pt x="1478092" y="110298"/>
                  <a:pt x="1499066" y="208888"/>
                  <a:pt x="1499066" y="312377"/>
                </a:cubicBezTo>
                <a:cubicBezTo>
                  <a:pt x="1499066" y="726333"/>
                  <a:pt x="1163489" y="1061910"/>
                  <a:pt x="749533" y="1061910"/>
                </a:cubicBezTo>
                <a:cubicBezTo>
                  <a:pt x="335577" y="1061910"/>
                  <a:pt x="0" y="726333"/>
                  <a:pt x="0" y="312377"/>
                </a:cubicBezTo>
                <a:cubicBezTo>
                  <a:pt x="0" y="208888"/>
                  <a:pt x="20974" y="110298"/>
                  <a:pt x="58902" y="20625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00216" y="2130552"/>
            <a:ext cx="4590288" cy="1764792"/>
          </a:xfrm>
        </p:spPr>
        <p:txBody>
          <a:bodyPr rtlCol="0" anchor="t">
            <a:noAutofit/>
          </a:bodyPr>
          <a:lstStyle>
            <a:lvl1pPr>
              <a:defRPr lang="en-US" sz="54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 hasCustomPrompt="1"/>
          </p:nvPr>
        </p:nvSpPr>
        <p:spPr>
          <a:xfrm>
            <a:off x="1005840" y="1316736"/>
            <a:ext cx="4325112" cy="4325112"/>
          </a:xfrm>
          <a:noFill/>
        </p:spPr>
        <p:txBody>
          <a:bodyPr rtlCol="0" anchor="ctr">
            <a:noAutofit/>
          </a:bodyPr>
          <a:lstStyle>
            <a:lvl1pPr algn="ctr">
              <a:defRPr lang="en-US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  <a:endParaRPr lang="ru-RU" noProof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8598" y="3895344"/>
            <a:ext cx="4591906" cy="1024128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6" name="Мультимедиа 15"/>
          <p:cNvSpPr>
            <a:spLocks noGrp="1"/>
          </p:cNvSpPr>
          <p:nvPr>
            <p:ph type="media" sz="quarter" idx="10"/>
          </p:nvPr>
        </p:nvSpPr>
        <p:spPr>
          <a:xfrm>
            <a:off x="640080" y="1847088"/>
            <a:ext cx="7424928" cy="3776472"/>
          </a:xfrm>
        </p:spPr>
        <p:txBody>
          <a:bodyPr rtlCol="0">
            <a:noAutofit/>
          </a:bodyPr>
          <a:lstStyle>
            <a:lvl1pPr>
              <a:defRPr lang="en-US"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" name="Полилиния 2"/>
          <p:cNvSpPr/>
          <p:nvPr userDrawn="1"/>
        </p:nvSpPr>
        <p:spPr>
          <a:xfrm flipV="1">
            <a:off x="6483077" y="1921304"/>
            <a:ext cx="5708922" cy="4941678"/>
          </a:xfrm>
          <a:custGeom>
            <a:avLst/>
            <a:gdLst>
              <a:gd name="connsiteX0" fmla="*/ 2681883 w 4953666"/>
              <a:gd name="connsiteY0" fmla="*/ 4293658 h 4294315"/>
              <a:gd name="connsiteX1" fmla="*/ 2962801 w 4953666"/>
              <a:gd name="connsiteY1" fmla="*/ 4285537 h 4294315"/>
              <a:gd name="connsiteX2" fmla="*/ 4834127 w 4953666"/>
              <a:gd name="connsiteY2" fmla="*/ 3330444 h 4294315"/>
              <a:gd name="connsiteX3" fmla="*/ 4953666 w 4953666"/>
              <a:gd name="connsiteY3" fmla="*/ 3175947 h 4294315"/>
              <a:gd name="connsiteX4" fmla="*/ 4953666 w 4953666"/>
              <a:gd name="connsiteY4" fmla="*/ 0 h 4294315"/>
              <a:gd name="connsiteX5" fmla="*/ 481203 w 4953666"/>
              <a:gd name="connsiteY5" fmla="*/ 0 h 4294315"/>
              <a:gd name="connsiteX6" fmla="*/ 354529 w 4953666"/>
              <a:gd name="connsiteY6" fmla="*/ 200752 h 4294315"/>
              <a:gd name="connsiteX7" fmla="*/ 8771 w 4953666"/>
              <a:gd name="connsiteY7" fmla="*/ 1767440 h 4294315"/>
              <a:gd name="connsiteX8" fmla="*/ 2681883 w 4953666"/>
              <a:gd name="connsiteY8" fmla="*/ 4293658 h 429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3666" h="4294315">
                <a:moveTo>
                  <a:pt x="2681883" y="4293658"/>
                </a:moveTo>
                <a:cubicBezTo>
                  <a:pt x="2774620" y="4295683"/>
                  <a:pt x="2868342" y="4293047"/>
                  <a:pt x="2962801" y="4285537"/>
                </a:cubicBezTo>
                <a:cubicBezTo>
                  <a:pt x="3718476" y="4225460"/>
                  <a:pt x="4378268" y="3864871"/>
                  <a:pt x="4834127" y="3330444"/>
                </a:cubicBezTo>
                <a:lnTo>
                  <a:pt x="4953666" y="3175947"/>
                </a:lnTo>
                <a:lnTo>
                  <a:pt x="4953666" y="0"/>
                </a:lnTo>
                <a:lnTo>
                  <a:pt x="481203" y="0"/>
                </a:lnTo>
                <a:lnTo>
                  <a:pt x="354529" y="200752"/>
                </a:lnTo>
                <a:cubicBezTo>
                  <a:pt x="94175" y="660824"/>
                  <a:pt x="-36273" y="1200867"/>
                  <a:pt x="8771" y="1767440"/>
                </a:cubicBezTo>
                <a:cubicBezTo>
                  <a:pt x="121380" y="3183873"/>
                  <a:pt x="1290828" y="4263270"/>
                  <a:pt x="2681883" y="429365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7"/>
          <p:cNvSpPr/>
          <p:nvPr userDrawn="1"/>
        </p:nvSpPr>
        <p:spPr>
          <a:xfrm>
            <a:off x="11201466" y="1425943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8412480" y="2715768"/>
            <a:ext cx="3364992" cy="301752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со списком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rm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Полилиния 3"/>
          <p:cNvSpPr/>
          <p:nvPr userDrawn="1"/>
        </p:nvSpPr>
        <p:spPr>
          <a:xfrm>
            <a:off x="8612029" y="3432619"/>
            <a:ext cx="3586781" cy="3425381"/>
          </a:xfrm>
          <a:custGeom>
            <a:avLst/>
            <a:gdLst>
              <a:gd name="connsiteX0" fmla="*/ 2057400 w 3586781"/>
              <a:gd name="connsiteY0" fmla="*/ 0 h 3425381"/>
              <a:gd name="connsiteX1" fmla="*/ 3512202 w 3586781"/>
              <a:gd name="connsiteY1" fmla="*/ 602599 h 3425381"/>
              <a:gd name="connsiteX2" fmla="*/ 3586781 w 3586781"/>
              <a:gd name="connsiteY2" fmla="*/ 684657 h 3425381"/>
              <a:gd name="connsiteX3" fmla="*/ 3586781 w 3586781"/>
              <a:gd name="connsiteY3" fmla="*/ 3425381 h 3425381"/>
              <a:gd name="connsiteX4" fmla="*/ 523691 w 3586781"/>
              <a:gd name="connsiteY4" fmla="*/ 3425381 h 3425381"/>
              <a:gd name="connsiteX5" fmla="*/ 469810 w 3586781"/>
              <a:gd name="connsiteY5" fmla="*/ 3366098 h 3425381"/>
              <a:gd name="connsiteX6" fmla="*/ 0 w 3586781"/>
              <a:gd name="connsiteY6" fmla="*/ 2057400 h 3425381"/>
              <a:gd name="connsiteX7" fmla="*/ 2057400 w 3586781"/>
              <a:gd name="connsiteY7" fmla="*/ 0 h 34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6781" h="3425381">
                <a:moveTo>
                  <a:pt x="2057400" y="0"/>
                </a:moveTo>
                <a:cubicBezTo>
                  <a:pt x="2625535" y="0"/>
                  <a:pt x="3139885" y="230282"/>
                  <a:pt x="3512202" y="602599"/>
                </a:cubicBezTo>
                <a:lnTo>
                  <a:pt x="3586781" y="684657"/>
                </a:lnTo>
                <a:lnTo>
                  <a:pt x="3586781" y="3425381"/>
                </a:lnTo>
                <a:lnTo>
                  <a:pt x="523691" y="3425381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37622" y="1953365"/>
            <a:ext cx="5149695" cy="368455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8558269" y="6194361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Полилиния 1"/>
          <p:cNvSpPr/>
          <p:nvPr userDrawn="1"/>
        </p:nvSpPr>
        <p:spPr>
          <a:xfrm rot="16200000">
            <a:off x="446860" y="-169312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22" name="Объект 2"/>
          <p:cNvSpPr txBox="1"/>
          <p:nvPr userDrawn="1"/>
        </p:nvSpPr>
        <p:spPr>
          <a:xfrm>
            <a:off x="824131" y="2343177"/>
            <a:ext cx="4557428" cy="2830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1203700" y="2891437"/>
            <a:ext cx="4183547" cy="2282229"/>
            <a:chOff x="6448201" y="2832180"/>
            <a:chExt cx="4483608" cy="2139696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1144528" y="2391491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1144528" y="3145589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1144528" y="3894917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1144528" y="4684556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5622727" y="3014462"/>
            <a:ext cx="642974" cy="642974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5" name="Полилиния 17"/>
          <p:cNvSpPr/>
          <p:nvPr userDrawn="1"/>
        </p:nvSpPr>
        <p:spPr>
          <a:xfrm>
            <a:off x="8484620" y="5988532"/>
            <a:ext cx="2953834" cy="883756"/>
          </a:xfrm>
          <a:custGeom>
            <a:avLst/>
            <a:gdLst>
              <a:gd name="connsiteX0" fmla="*/ 1476917 w 2953834"/>
              <a:gd name="connsiteY0" fmla="*/ 0 h 883756"/>
              <a:gd name="connsiteX1" fmla="*/ 2950639 w 2953834"/>
              <a:gd name="connsiteY1" fmla="*/ 877123 h 883756"/>
              <a:gd name="connsiteX2" fmla="*/ 2953834 w 2953834"/>
              <a:gd name="connsiteY2" fmla="*/ 883756 h 883756"/>
              <a:gd name="connsiteX3" fmla="*/ 0 w 2953834"/>
              <a:gd name="connsiteY3" fmla="*/ 883756 h 883756"/>
              <a:gd name="connsiteX4" fmla="*/ 3195 w 2953834"/>
              <a:gd name="connsiteY4" fmla="*/ 877123 h 883756"/>
              <a:gd name="connsiteX5" fmla="*/ 1476917 w 2953834"/>
              <a:gd name="connsiteY5" fmla="*/ 0 h 88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834" h="883756">
                <a:moveTo>
                  <a:pt x="1476917" y="0"/>
                </a:moveTo>
                <a:cubicBezTo>
                  <a:pt x="2113290" y="0"/>
                  <a:pt x="2666825" y="354669"/>
                  <a:pt x="2950639" y="877123"/>
                </a:cubicBezTo>
                <a:lnTo>
                  <a:pt x="2953834" y="883756"/>
                </a:lnTo>
                <a:lnTo>
                  <a:pt x="0" y="883756"/>
                </a:lnTo>
                <a:lnTo>
                  <a:pt x="3195" y="877123"/>
                </a:lnTo>
                <a:cubicBezTo>
                  <a:pt x="287009" y="354669"/>
                  <a:pt x="840544" y="0"/>
                  <a:pt x="147691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Овал 10"/>
          <p:cNvSpPr/>
          <p:nvPr userDrawn="1"/>
        </p:nvSpPr>
        <p:spPr>
          <a:xfrm>
            <a:off x="8484620" y="6069965"/>
            <a:ext cx="510053" cy="510053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10"/>
          <p:cNvSpPr/>
          <p:nvPr userDrawn="1"/>
        </p:nvSpPr>
        <p:spPr>
          <a:xfrm>
            <a:off x="0" y="0"/>
            <a:ext cx="6306096" cy="5630799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4"/>
          <p:cNvSpPr/>
          <p:nvPr userDrawn="1"/>
        </p:nvSpPr>
        <p:spPr>
          <a:xfrm>
            <a:off x="8544421" y="1377730"/>
            <a:ext cx="3658597" cy="5494558"/>
          </a:xfrm>
          <a:custGeom>
            <a:avLst/>
            <a:gdLst>
              <a:gd name="connsiteX0" fmla="*/ 3224347 w 3658597"/>
              <a:gd name="connsiteY0" fmla="*/ 0 h 5494558"/>
              <a:gd name="connsiteX1" fmla="*/ 3554018 w 3658597"/>
              <a:gd name="connsiteY1" fmla="*/ 16647 h 5494558"/>
              <a:gd name="connsiteX2" fmla="*/ 3658597 w 3658597"/>
              <a:gd name="connsiteY2" fmla="*/ 29936 h 5494558"/>
              <a:gd name="connsiteX3" fmla="*/ 3658597 w 3658597"/>
              <a:gd name="connsiteY3" fmla="*/ 5494558 h 5494558"/>
              <a:gd name="connsiteX4" fmla="*/ 935531 w 3658597"/>
              <a:gd name="connsiteY4" fmla="*/ 5494558 h 5494558"/>
              <a:gd name="connsiteX5" fmla="*/ 736284 w 3658597"/>
              <a:gd name="connsiteY5" fmla="*/ 5275331 h 5494558"/>
              <a:gd name="connsiteX6" fmla="*/ 0 w 3658597"/>
              <a:gd name="connsiteY6" fmla="*/ 3224347 h 5494558"/>
              <a:gd name="connsiteX7" fmla="*/ 3224347 w 3658597"/>
              <a:gd name="connsiteY7" fmla="*/ 0 h 549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8597" h="5494558">
                <a:moveTo>
                  <a:pt x="3224347" y="0"/>
                </a:moveTo>
                <a:cubicBezTo>
                  <a:pt x="3335644" y="0"/>
                  <a:pt x="3445625" y="5639"/>
                  <a:pt x="3554018" y="16647"/>
                </a:cubicBezTo>
                <a:lnTo>
                  <a:pt x="3658597" y="29936"/>
                </a:lnTo>
                <a:lnTo>
                  <a:pt x="3658597" y="5494558"/>
                </a:lnTo>
                <a:lnTo>
                  <a:pt x="935531" y="5494558"/>
                </a:lnTo>
                <a:lnTo>
                  <a:pt x="736284" y="5275331"/>
                </a:lnTo>
                <a:cubicBezTo>
                  <a:pt x="276312" y="4717974"/>
                  <a:pt x="0" y="4003429"/>
                  <a:pt x="0" y="3224347"/>
                </a:cubicBezTo>
                <a:cubicBezTo>
                  <a:pt x="0" y="1443589"/>
                  <a:pt x="1443589" y="0"/>
                  <a:pt x="322434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12"/>
          <p:cNvSpPr/>
          <p:nvPr userDrawn="1"/>
        </p:nvSpPr>
        <p:spPr>
          <a:xfrm>
            <a:off x="-11551" y="0"/>
            <a:ext cx="1175601" cy="1651285"/>
          </a:xfrm>
          <a:custGeom>
            <a:avLst/>
            <a:gdLst>
              <a:gd name="connsiteX0" fmla="*/ 0 w 1858209"/>
              <a:gd name="connsiteY0" fmla="*/ 0 h 2610096"/>
              <a:gd name="connsiteX1" fmla="*/ 1532533 w 1858209"/>
              <a:gd name="connsiteY1" fmla="*/ 0 h 2610096"/>
              <a:gd name="connsiteX2" fmla="*/ 1579125 w 1858209"/>
              <a:gd name="connsiteY2" fmla="*/ 62307 h 2610096"/>
              <a:gd name="connsiteX3" fmla="*/ 1858209 w 1858209"/>
              <a:gd name="connsiteY3" fmla="*/ 975965 h 2610096"/>
              <a:gd name="connsiteX4" fmla="*/ 224078 w 1858209"/>
              <a:gd name="connsiteY4" fmla="*/ 2610096 h 2610096"/>
              <a:gd name="connsiteX5" fmla="*/ 56998 w 1858209"/>
              <a:gd name="connsiteY5" fmla="*/ 2601659 h 2610096"/>
              <a:gd name="connsiteX6" fmla="*/ 0 w 1858209"/>
              <a:gd name="connsiteY6" fmla="*/ 2592960 h 261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8209" h="2610096">
                <a:moveTo>
                  <a:pt x="0" y="0"/>
                </a:moveTo>
                <a:lnTo>
                  <a:pt x="1532533" y="0"/>
                </a:lnTo>
                <a:lnTo>
                  <a:pt x="1579125" y="62307"/>
                </a:lnTo>
                <a:cubicBezTo>
                  <a:pt x="1755324" y="323116"/>
                  <a:pt x="1858209" y="637525"/>
                  <a:pt x="1858209" y="975965"/>
                </a:cubicBezTo>
                <a:cubicBezTo>
                  <a:pt x="1858209" y="1878471"/>
                  <a:pt x="1126584" y="2610096"/>
                  <a:pt x="224078" y="2610096"/>
                </a:cubicBezTo>
                <a:cubicBezTo>
                  <a:pt x="167671" y="2610096"/>
                  <a:pt x="111932" y="2607238"/>
                  <a:pt x="56998" y="2601659"/>
                </a:cubicBezTo>
                <a:lnTo>
                  <a:pt x="0" y="259296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7897386" y="4880996"/>
            <a:ext cx="1499065" cy="1499065"/>
          </a:xfrm>
          <a:prstGeom prst="ellips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651124" y="1169282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с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вал 32"/>
          <p:cNvSpPr/>
          <p:nvPr userDrawn="1"/>
        </p:nvSpPr>
        <p:spPr>
          <a:xfrm>
            <a:off x="9965453" y="5422957"/>
            <a:ext cx="600979" cy="600979"/>
          </a:xfrm>
          <a:prstGeom prst="ellipse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5" name="Полилиния 7"/>
          <p:cNvSpPr/>
          <p:nvPr userDrawn="1"/>
        </p:nvSpPr>
        <p:spPr>
          <a:xfrm>
            <a:off x="0" y="684941"/>
            <a:ext cx="5739305" cy="6173059"/>
          </a:xfrm>
          <a:custGeom>
            <a:avLst/>
            <a:gdLst>
              <a:gd name="connsiteX0" fmla="*/ 2105216 w 5739305"/>
              <a:gd name="connsiteY0" fmla="*/ 0 h 6173059"/>
              <a:gd name="connsiteX1" fmla="*/ 5739305 w 5739305"/>
              <a:gd name="connsiteY1" fmla="*/ 3634089 h 6173059"/>
              <a:gd name="connsiteX2" fmla="*/ 4909456 w 5739305"/>
              <a:gd name="connsiteY2" fmla="*/ 5945707 h 6173059"/>
              <a:gd name="connsiteX3" fmla="*/ 4702825 w 5739305"/>
              <a:gd name="connsiteY3" fmla="*/ 6173059 h 6173059"/>
              <a:gd name="connsiteX4" fmla="*/ 0 w 5739305"/>
              <a:gd name="connsiteY4" fmla="*/ 6173059 h 6173059"/>
              <a:gd name="connsiteX5" fmla="*/ 0 w 5739305"/>
              <a:gd name="connsiteY5" fmla="*/ 675505 h 6173059"/>
              <a:gd name="connsiteX6" fmla="*/ 73362 w 5739305"/>
              <a:gd name="connsiteY6" fmla="*/ 620646 h 6173059"/>
              <a:gd name="connsiteX7" fmla="*/ 2105216 w 5739305"/>
              <a:gd name="connsiteY7" fmla="*/ 0 h 617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05" h="6173059">
                <a:moveTo>
                  <a:pt x="2105216" y="0"/>
                </a:moveTo>
                <a:cubicBezTo>
                  <a:pt x="4112268" y="0"/>
                  <a:pt x="5739305" y="1627037"/>
                  <a:pt x="5739305" y="3634089"/>
                </a:cubicBezTo>
                <a:cubicBezTo>
                  <a:pt x="5739305" y="4512174"/>
                  <a:pt x="5427880" y="5317522"/>
                  <a:pt x="4909456" y="5945707"/>
                </a:cubicBezTo>
                <a:lnTo>
                  <a:pt x="4702825" y="6173059"/>
                </a:lnTo>
                <a:lnTo>
                  <a:pt x="0" y="6173059"/>
                </a:lnTo>
                <a:lnTo>
                  <a:pt x="0" y="675505"/>
                </a:lnTo>
                <a:lnTo>
                  <a:pt x="73362" y="620646"/>
                </a:lnTo>
                <a:cubicBezTo>
                  <a:pt x="653367" y="228802"/>
                  <a:pt x="1352572" y="0"/>
                  <a:pt x="210521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9" name="Овал 38"/>
          <p:cNvSpPr/>
          <p:nvPr userDrawn="1"/>
        </p:nvSpPr>
        <p:spPr>
          <a:xfrm>
            <a:off x="3500869" y="447695"/>
            <a:ext cx="1499065" cy="1499065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412386" y="1273861"/>
            <a:ext cx="5149695" cy="426405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7155536" y="1382070"/>
            <a:ext cx="4090669" cy="701539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7155536" y="2167504"/>
            <a:ext cx="4090669" cy="684163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55536" y="2931170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55536" y="3713829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7155536" y="2000952"/>
            <a:ext cx="3844355" cy="3094988"/>
            <a:chOff x="6448201" y="2832180"/>
            <a:chExt cx="4489704" cy="290169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460393" y="5733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Объект 2"/>
          <p:cNvSpPr txBox="1"/>
          <p:nvPr userDrawn="1"/>
        </p:nvSpPr>
        <p:spPr>
          <a:xfrm>
            <a:off x="6812124" y="1474457"/>
            <a:ext cx="4187767" cy="4065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5.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Текст 17"/>
          <p:cNvSpPr>
            <a:spLocks noGrp="1"/>
          </p:cNvSpPr>
          <p:nvPr>
            <p:ph type="body" sz="quarter" idx="18" hasCustomPrompt="1"/>
          </p:nvPr>
        </p:nvSpPr>
        <p:spPr>
          <a:xfrm>
            <a:off x="7155536" y="4496488"/>
            <a:ext cx="4090669" cy="674318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pic>
        <p:nvPicPr>
          <p:cNvPr id="37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6200000">
            <a:off x="10406331" y="598826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2"/>
          <p:cNvSpPr/>
          <p:nvPr userDrawn="1"/>
        </p:nvSpPr>
        <p:spPr>
          <a:xfrm>
            <a:off x="-14287" y="4334114"/>
            <a:ext cx="1149441" cy="1499066"/>
          </a:xfrm>
          <a:custGeom>
            <a:avLst/>
            <a:gdLst>
              <a:gd name="connsiteX0" fmla="*/ 399908 w 1149441"/>
              <a:gd name="connsiteY0" fmla="*/ 0 h 1499066"/>
              <a:gd name="connsiteX1" fmla="*/ 1149441 w 1149441"/>
              <a:gd name="connsiteY1" fmla="*/ 749533 h 1499066"/>
              <a:gd name="connsiteX2" fmla="*/ 399908 w 1149441"/>
              <a:gd name="connsiteY2" fmla="*/ 1499066 h 1499066"/>
              <a:gd name="connsiteX3" fmla="*/ 108156 w 1149441"/>
              <a:gd name="connsiteY3" fmla="*/ 1440164 h 1499066"/>
              <a:gd name="connsiteX4" fmla="*/ 0 w 1149441"/>
              <a:gd name="connsiteY4" fmla="*/ 1381459 h 1499066"/>
              <a:gd name="connsiteX5" fmla="*/ 0 w 1149441"/>
              <a:gd name="connsiteY5" fmla="*/ 117607 h 1499066"/>
              <a:gd name="connsiteX6" fmla="*/ 108156 w 1149441"/>
              <a:gd name="connsiteY6" fmla="*/ 58902 h 1499066"/>
              <a:gd name="connsiteX7" fmla="*/ 399908 w 1149441"/>
              <a:gd name="connsiteY7" fmla="*/ 0 h 14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9441" h="1499066">
                <a:moveTo>
                  <a:pt x="399908" y="0"/>
                </a:moveTo>
                <a:cubicBezTo>
                  <a:pt x="813864" y="0"/>
                  <a:pt x="1149441" y="335577"/>
                  <a:pt x="1149441" y="749533"/>
                </a:cubicBezTo>
                <a:cubicBezTo>
                  <a:pt x="1149441" y="1163489"/>
                  <a:pt x="813864" y="1499066"/>
                  <a:pt x="399908" y="1499066"/>
                </a:cubicBezTo>
                <a:cubicBezTo>
                  <a:pt x="296419" y="1499066"/>
                  <a:pt x="197829" y="1478093"/>
                  <a:pt x="108156" y="1440164"/>
                </a:cubicBezTo>
                <a:lnTo>
                  <a:pt x="0" y="1381459"/>
                </a:lnTo>
                <a:lnTo>
                  <a:pt x="0" y="117607"/>
                </a:lnTo>
                <a:lnTo>
                  <a:pt x="108156" y="58902"/>
                </a:lnTo>
                <a:cubicBezTo>
                  <a:pt x="197829" y="20974"/>
                  <a:pt x="296419" y="0"/>
                  <a:pt x="399908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19"/>
          <p:cNvSpPr/>
          <p:nvPr userDrawn="1"/>
        </p:nvSpPr>
        <p:spPr>
          <a:xfrm>
            <a:off x="6018661" y="-1535"/>
            <a:ext cx="6184356" cy="5906209"/>
          </a:xfrm>
          <a:custGeom>
            <a:avLst/>
            <a:gdLst>
              <a:gd name="connsiteX0" fmla="*/ 605352 w 6184356"/>
              <a:gd name="connsiteY0" fmla="*/ 0 h 5906209"/>
              <a:gd name="connsiteX1" fmla="*/ 6184356 w 6184356"/>
              <a:gd name="connsiteY1" fmla="*/ 0 h 5906209"/>
              <a:gd name="connsiteX2" fmla="*/ 6184356 w 6184356"/>
              <a:gd name="connsiteY2" fmla="*/ 5104584 h 5906209"/>
              <a:gd name="connsiteX3" fmla="*/ 5989771 w 6184356"/>
              <a:gd name="connsiteY3" fmla="*/ 5250092 h 5906209"/>
              <a:gd name="connsiteX4" fmla="*/ 3841790 w 6184356"/>
              <a:gd name="connsiteY4" fmla="*/ 5906209 h 5906209"/>
              <a:gd name="connsiteX5" fmla="*/ 0 w 6184356"/>
              <a:gd name="connsiteY5" fmla="*/ 2064419 h 5906209"/>
              <a:gd name="connsiteX6" fmla="*/ 463684 w 6184356"/>
              <a:gd name="connsiteY6" fmla="*/ 233194 h 590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4356" h="5906209">
                <a:moveTo>
                  <a:pt x="605352" y="0"/>
                </a:moveTo>
                <a:lnTo>
                  <a:pt x="6184356" y="0"/>
                </a:lnTo>
                <a:lnTo>
                  <a:pt x="6184356" y="5104584"/>
                </a:lnTo>
                <a:lnTo>
                  <a:pt x="5989771" y="5250092"/>
                </a:lnTo>
                <a:cubicBezTo>
                  <a:pt x="5376618" y="5664330"/>
                  <a:pt x="4637451" y="5906209"/>
                  <a:pt x="3841790" y="5906209"/>
                </a:cubicBezTo>
                <a:cubicBezTo>
                  <a:pt x="1720028" y="5906209"/>
                  <a:pt x="0" y="4186181"/>
                  <a:pt x="0" y="2064419"/>
                </a:cubicBezTo>
                <a:cubicBezTo>
                  <a:pt x="0" y="1401369"/>
                  <a:pt x="167972" y="777550"/>
                  <a:pt x="463684" y="23319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pic>
        <p:nvPicPr>
          <p:cNvPr id="16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0800000">
            <a:off x="2964226" y="-5834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22" name="Овал 21"/>
          <p:cNvSpPr/>
          <p:nvPr userDrawn="1"/>
        </p:nvSpPr>
        <p:spPr>
          <a:xfrm>
            <a:off x="5689666" y="1067784"/>
            <a:ext cx="635955" cy="63595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2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/>
          <p:nvPr userDrawn="1"/>
        </p:nvSpPr>
        <p:spPr>
          <a:xfrm>
            <a:off x="0" y="-11017"/>
            <a:ext cx="5797960" cy="5177077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5282616" y="378865"/>
            <a:ext cx="813384" cy="813384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8263206" y="5671159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13" name="Овал 12"/>
          <p:cNvSpPr/>
          <p:nvPr userDrawn="1"/>
        </p:nvSpPr>
        <p:spPr>
          <a:xfrm>
            <a:off x="6875619" y="5909834"/>
            <a:ext cx="397747" cy="397747"/>
          </a:xfrm>
          <a:prstGeom prst="ellipse">
            <a:avLst/>
          </a:prstGeom>
          <a:solidFill>
            <a:schemeClr val="accent6">
              <a:alpha val="303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3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содержимое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9"/>
          <p:cNvSpPr/>
          <p:nvPr userDrawn="1"/>
        </p:nvSpPr>
        <p:spPr>
          <a:xfrm>
            <a:off x="6912398" y="4482109"/>
            <a:ext cx="5279603" cy="2386909"/>
          </a:xfrm>
          <a:custGeom>
            <a:avLst/>
            <a:gdLst>
              <a:gd name="connsiteX0" fmla="*/ 3601541 w 5279603"/>
              <a:gd name="connsiteY0" fmla="*/ 0 h 2386909"/>
              <a:gd name="connsiteX1" fmla="*/ 5123083 w 5279603"/>
              <a:gd name="connsiteY1" fmla="*/ 307185 h 2386909"/>
              <a:gd name="connsiteX2" fmla="*/ 5279603 w 5279603"/>
              <a:gd name="connsiteY2" fmla="*/ 377947 h 2386909"/>
              <a:gd name="connsiteX3" fmla="*/ 5279603 w 5279603"/>
              <a:gd name="connsiteY3" fmla="*/ 2386909 h 2386909"/>
              <a:gd name="connsiteX4" fmla="*/ 0 w 5279603"/>
              <a:gd name="connsiteY4" fmla="*/ 2386909 h 2386909"/>
              <a:gd name="connsiteX5" fmla="*/ 78053 w 5279603"/>
              <a:gd name="connsiteY5" fmla="*/ 2214261 h 2386909"/>
              <a:gd name="connsiteX6" fmla="*/ 3601541 w 5279603"/>
              <a:gd name="connsiteY6" fmla="*/ 0 h 238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9603" h="2386909">
                <a:moveTo>
                  <a:pt x="3601541" y="0"/>
                </a:moveTo>
                <a:cubicBezTo>
                  <a:pt x="4141255" y="0"/>
                  <a:pt x="4655422" y="109382"/>
                  <a:pt x="5123083" y="307185"/>
                </a:cubicBezTo>
                <a:lnTo>
                  <a:pt x="5279603" y="377947"/>
                </a:lnTo>
                <a:lnTo>
                  <a:pt x="5279603" y="2386909"/>
                </a:lnTo>
                <a:lnTo>
                  <a:pt x="0" y="2386909"/>
                </a:lnTo>
                <a:lnTo>
                  <a:pt x="78053" y="2214261"/>
                </a:lnTo>
                <a:cubicBezTo>
                  <a:pt x="709351" y="904104"/>
                  <a:pt x="2049863" y="0"/>
                  <a:pt x="3601541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Полилиния 7"/>
          <p:cNvSpPr/>
          <p:nvPr userDrawn="1"/>
        </p:nvSpPr>
        <p:spPr>
          <a:xfrm>
            <a:off x="6188287" y="5875583"/>
            <a:ext cx="1499066" cy="993434"/>
          </a:xfrm>
          <a:custGeom>
            <a:avLst/>
            <a:gdLst>
              <a:gd name="connsiteX0" fmla="*/ 749533 w 1499066"/>
              <a:gd name="connsiteY0" fmla="*/ 0 h 993434"/>
              <a:gd name="connsiteX1" fmla="*/ 1499066 w 1499066"/>
              <a:gd name="connsiteY1" fmla="*/ 749533 h 993434"/>
              <a:gd name="connsiteX2" fmla="*/ 1483838 w 1499066"/>
              <a:gd name="connsiteY2" fmla="*/ 900590 h 993434"/>
              <a:gd name="connsiteX3" fmla="*/ 1455018 w 1499066"/>
              <a:gd name="connsiteY3" fmla="*/ 993434 h 993434"/>
              <a:gd name="connsiteX4" fmla="*/ 44048 w 1499066"/>
              <a:gd name="connsiteY4" fmla="*/ 993434 h 993434"/>
              <a:gd name="connsiteX5" fmla="*/ 15228 w 1499066"/>
              <a:gd name="connsiteY5" fmla="*/ 900590 h 993434"/>
              <a:gd name="connsiteX6" fmla="*/ 0 w 1499066"/>
              <a:gd name="connsiteY6" fmla="*/ 749533 h 993434"/>
              <a:gd name="connsiteX7" fmla="*/ 749533 w 1499066"/>
              <a:gd name="connsiteY7" fmla="*/ 0 h 99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066" h="993434">
                <a:moveTo>
                  <a:pt x="749533" y="0"/>
                </a:moveTo>
                <a:cubicBezTo>
                  <a:pt x="1163489" y="0"/>
                  <a:pt x="1499066" y="335577"/>
                  <a:pt x="1499066" y="749533"/>
                </a:cubicBezTo>
                <a:cubicBezTo>
                  <a:pt x="1499066" y="801278"/>
                  <a:pt x="1493823" y="851798"/>
                  <a:pt x="1483838" y="900590"/>
                </a:cubicBezTo>
                <a:lnTo>
                  <a:pt x="1455018" y="993434"/>
                </a:lnTo>
                <a:lnTo>
                  <a:pt x="44048" y="993434"/>
                </a:lnTo>
                <a:lnTo>
                  <a:pt x="15228" y="900590"/>
                </a:lnTo>
                <a:cubicBezTo>
                  <a:pt x="5244" y="851798"/>
                  <a:pt x="0" y="801278"/>
                  <a:pt x="0" y="749533"/>
                </a:cubicBezTo>
                <a:cubicBezTo>
                  <a:pt x="0" y="335577"/>
                  <a:pt x="335577" y="0"/>
                  <a:pt x="749533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pic>
        <p:nvPicPr>
          <p:cNvPr id="11" name="Графический объект 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5824445"/>
            <a:ext cx="735041" cy="7350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5622727" y="3014462"/>
            <a:ext cx="642974" cy="642974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5" name="Полилиния 17"/>
          <p:cNvSpPr/>
          <p:nvPr userDrawn="1"/>
        </p:nvSpPr>
        <p:spPr>
          <a:xfrm>
            <a:off x="8484620" y="5988532"/>
            <a:ext cx="2953834" cy="883756"/>
          </a:xfrm>
          <a:custGeom>
            <a:avLst/>
            <a:gdLst>
              <a:gd name="connsiteX0" fmla="*/ 1476917 w 2953834"/>
              <a:gd name="connsiteY0" fmla="*/ 0 h 883756"/>
              <a:gd name="connsiteX1" fmla="*/ 2950639 w 2953834"/>
              <a:gd name="connsiteY1" fmla="*/ 877123 h 883756"/>
              <a:gd name="connsiteX2" fmla="*/ 2953834 w 2953834"/>
              <a:gd name="connsiteY2" fmla="*/ 883756 h 883756"/>
              <a:gd name="connsiteX3" fmla="*/ 0 w 2953834"/>
              <a:gd name="connsiteY3" fmla="*/ 883756 h 883756"/>
              <a:gd name="connsiteX4" fmla="*/ 3195 w 2953834"/>
              <a:gd name="connsiteY4" fmla="*/ 877123 h 883756"/>
              <a:gd name="connsiteX5" fmla="*/ 1476917 w 2953834"/>
              <a:gd name="connsiteY5" fmla="*/ 0 h 88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834" h="883756">
                <a:moveTo>
                  <a:pt x="1476917" y="0"/>
                </a:moveTo>
                <a:cubicBezTo>
                  <a:pt x="2113290" y="0"/>
                  <a:pt x="2666825" y="354669"/>
                  <a:pt x="2950639" y="877123"/>
                </a:cubicBezTo>
                <a:lnTo>
                  <a:pt x="2953834" y="883756"/>
                </a:lnTo>
                <a:lnTo>
                  <a:pt x="0" y="883756"/>
                </a:lnTo>
                <a:lnTo>
                  <a:pt x="3195" y="877123"/>
                </a:lnTo>
                <a:cubicBezTo>
                  <a:pt x="287009" y="354669"/>
                  <a:pt x="840544" y="0"/>
                  <a:pt x="147691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Овал 10"/>
          <p:cNvSpPr/>
          <p:nvPr userDrawn="1"/>
        </p:nvSpPr>
        <p:spPr>
          <a:xfrm>
            <a:off x="8484620" y="6069965"/>
            <a:ext cx="510053" cy="510053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10"/>
          <p:cNvSpPr/>
          <p:nvPr userDrawn="1"/>
        </p:nvSpPr>
        <p:spPr>
          <a:xfrm>
            <a:off x="0" y="0"/>
            <a:ext cx="6306096" cy="5630799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 matchingName="Заголовок и объект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 matchingName="Только заголовок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99000">
              <a:srgbClr val="FDFFFE"/>
            </a:gs>
            <a:gs pos="66000">
              <a:srgbClr val="F3FFFF"/>
            </a:gs>
            <a:gs pos="37992">
              <a:srgbClr val="FFFFFF"/>
            </a:gs>
            <a:gs pos="5000">
              <a:srgbClr val="EAFCFE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492348" y="822701"/>
            <a:ext cx="5439251" cy="5439251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11352413" y="1318559"/>
            <a:ext cx="389835" cy="389835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Овал 8"/>
          <p:cNvSpPr/>
          <p:nvPr userDrawn="1"/>
        </p:nvSpPr>
        <p:spPr>
          <a:xfrm>
            <a:off x="638841" y="5012346"/>
            <a:ext cx="837678" cy="837678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Полилиния 12"/>
          <p:cNvSpPr/>
          <p:nvPr userDrawn="1"/>
        </p:nvSpPr>
        <p:spPr>
          <a:xfrm>
            <a:off x="9853347" y="0"/>
            <a:ext cx="1499066" cy="1061910"/>
          </a:xfrm>
          <a:custGeom>
            <a:avLst/>
            <a:gdLst>
              <a:gd name="connsiteX0" fmla="*/ 70097 w 1499066"/>
              <a:gd name="connsiteY0" fmla="*/ 0 h 1061910"/>
              <a:gd name="connsiteX1" fmla="*/ 1428969 w 1499066"/>
              <a:gd name="connsiteY1" fmla="*/ 0 h 1061910"/>
              <a:gd name="connsiteX2" fmla="*/ 1440164 w 1499066"/>
              <a:gd name="connsiteY2" fmla="*/ 20625 h 1061910"/>
              <a:gd name="connsiteX3" fmla="*/ 1499066 w 1499066"/>
              <a:gd name="connsiteY3" fmla="*/ 312377 h 1061910"/>
              <a:gd name="connsiteX4" fmla="*/ 749533 w 1499066"/>
              <a:gd name="connsiteY4" fmla="*/ 1061910 h 1061910"/>
              <a:gd name="connsiteX5" fmla="*/ 0 w 1499066"/>
              <a:gd name="connsiteY5" fmla="*/ 312377 h 1061910"/>
              <a:gd name="connsiteX6" fmla="*/ 58902 w 1499066"/>
              <a:gd name="connsiteY6" fmla="*/ 20625 h 10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9066" h="1061910">
                <a:moveTo>
                  <a:pt x="70097" y="0"/>
                </a:moveTo>
                <a:lnTo>
                  <a:pt x="1428969" y="0"/>
                </a:lnTo>
                <a:lnTo>
                  <a:pt x="1440164" y="20625"/>
                </a:lnTo>
                <a:cubicBezTo>
                  <a:pt x="1478092" y="110298"/>
                  <a:pt x="1499066" y="208888"/>
                  <a:pt x="1499066" y="312377"/>
                </a:cubicBezTo>
                <a:cubicBezTo>
                  <a:pt x="1499066" y="726333"/>
                  <a:pt x="1163489" y="1061910"/>
                  <a:pt x="749533" y="1061910"/>
                </a:cubicBezTo>
                <a:cubicBezTo>
                  <a:pt x="335577" y="1061910"/>
                  <a:pt x="0" y="726333"/>
                  <a:pt x="0" y="312377"/>
                </a:cubicBezTo>
                <a:cubicBezTo>
                  <a:pt x="0" y="208888"/>
                  <a:pt x="20974" y="110298"/>
                  <a:pt x="58902" y="20625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00216" y="2130552"/>
            <a:ext cx="4590288" cy="1764792"/>
          </a:xfrm>
        </p:spPr>
        <p:txBody>
          <a:bodyPr rtlCol="0" anchor="t">
            <a:noAutofit/>
          </a:bodyPr>
          <a:lstStyle>
            <a:lvl1pPr>
              <a:defRPr lang="en-US" sz="54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0" hasCustomPrompt="1"/>
          </p:nvPr>
        </p:nvSpPr>
        <p:spPr>
          <a:xfrm>
            <a:off x="1005840" y="1316736"/>
            <a:ext cx="4325112" cy="4325112"/>
          </a:xfrm>
          <a:noFill/>
        </p:spPr>
        <p:txBody>
          <a:bodyPr rtlCol="0" anchor="ctr">
            <a:noAutofit/>
          </a:bodyPr>
          <a:lstStyle>
            <a:lvl1pPr algn="ctr">
              <a:defRPr lang="en-US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  <a:endParaRPr lang="ru-RU" noProof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98598" y="3895344"/>
            <a:ext cx="4591906" cy="1024128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lang="en-US" sz="1600"/>
            </a:lvl6pPr>
            <a:lvl7pPr marL="2743200" indent="0" algn="ctr">
              <a:buNone/>
              <a:defRPr lang="en-US" sz="1600"/>
            </a:lvl7pPr>
            <a:lvl8pPr marL="3200400" indent="0" algn="ctr">
              <a:buNone/>
              <a:defRPr lang="en-US" sz="1600"/>
            </a:lvl8pPr>
            <a:lvl9pPr marL="3657600" indent="0" algn="ctr">
              <a:buNone/>
              <a:defRPr lang="en-US"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6" name="Мультимедиа 15"/>
          <p:cNvSpPr>
            <a:spLocks noGrp="1"/>
          </p:cNvSpPr>
          <p:nvPr>
            <p:ph type="media" sz="quarter" idx="10"/>
          </p:nvPr>
        </p:nvSpPr>
        <p:spPr>
          <a:xfrm>
            <a:off x="640080" y="1847088"/>
            <a:ext cx="7424928" cy="3776472"/>
          </a:xfrm>
        </p:spPr>
        <p:txBody>
          <a:bodyPr rtlCol="0">
            <a:noAutofit/>
          </a:bodyPr>
          <a:lstStyle>
            <a:lvl1pPr>
              <a:defRPr lang="en-US">
                <a:solidFill>
                  <a:schemeClr val="tx2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5" name="Полилиния 2"/>
          <p:cNvSpPr/>
          <p:nvPr userDrawn="1"/>
        </p:nvSpPr>
        <p:spPr>
          <a:xfrm flipV="1">
            <a:off x="6483077" y="1921304"/>
            <a:ext cx="5708922" cy="4941678"/>
          </a:xfrm>
          <a:custGeom>
            <a:avLst/>
            <a:gdLst>
              <a:gd name="connsiteX0" fmla="*/ 2681883 w 4953666"/>
              <a:gd name="connsiteY0" fmla="*/ 4293658 h 4294315"/>
              <a:gd name="connsiteX1" fmla="*/ 2962801 w 4953666"/>
              <a:gd name="connsiteY1" fmla="*/ 4285537 h 4294315"/>
              <a:gd name="connsiteX2" fmla="*/ 4834127 w 4953666"/>
              <a:gd name="connsiteY2" fmla="*/ 3330444 h 4294315"/>
              <a:gd name="connsiteX3" fmla="*/ 4953666 w 4953666"/>
              <a:gd name="connsiteY3" fmla="*/ 3175947 h 4294315"/>
              <a:gd name="connsiteX4" fmla="*/ 4953666 w 4953666"/>
              <a:gd name="connsiteY4" fmla="*/ 0 h 4294315"/>
              <a:gd name="connsiteX5" fmla="*/ 481203 w 4953666"/>
              <a:gd name="connsiteY5" fmla="*/ 0 h 4294315"/>
              <a:gd name="connsiteX6" fmla="*/ 354529 w 4953666"/>
              <a:gd name="connsiteY6" fmla="*/ 200752 h 4294315"/>
              <a:gd name="connsiteX7" fmla="*/ 8771 w 4953666"/>
              <a:gd name="connsiteY7" fmla="*/ 1767440 h 4294315"/>
              <a:gd name="connsiteX8" fmla="*/ 2681883 w 4953666"/>
              <a:gd name="connsiteY8" fmla="*/ 4293658 h 4294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3666" h="4294315">
                <a:moveTo>
                  <a:pt x="2681883" y="4293658"/>
                </a:moveTo>
                <a:cubicBezTo>
                  <a:pt x="2774620" y="4295683"/>
                  <a:pt x="2868342" y="4293047"/>
                  <a:pt x="2962801" y="4285537"/>
                </a:cubicBezTo>
                <a:cubicBezTo>
                  <a:pt x="3718476" y="4225460"/>
                  <a:pt x="4378268" y="3864871"/>
                  <a:pt x="4834127" y="3330444"/>
                </a:cubicBezTo>
                <a:lnTo>
                  <a:pt x="4953666" y="3175947"/>
                </a:lnTo>
                <a:lnTo>
                  <a:pt x="4953666" y="0"/>
                </a:lnTo>
                <a:lnTo>
                  <a:pt x="481203" y="0"/>
                </a:lnTo>
                <a:lnTo>
                  <a:pt x="354529" y="200752"/>
                </a:lnTo>
                <a:cubicBezTo>
                  <a:pt x="94175" y="660824"/>
                  <a:pt x="-36273" y="1200867"/>
                  <a:pt x="8771" y="1767440"/>
                </a:cubicBezTo>
                <a:cubicBezTo>
                  <a:pt x="121380" y="3183873"/>
                  <a:pt x="1290828" y="4263270"/>
                  <a:pt x="2681883" y="429365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7"/>
          <p:cNvSpPr/>
          <p:nvPr userDrawn="1"/>
        </p:nvSpPr>
        <p:spPr>
          <a:xfrm>
            <a:off x="11201466" y="1425943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8412480" y="2715768"/>
            <a:ext cx="3364992" cy="301752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22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со списком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rm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Полилиния 3"/>
          <p:cNvSpPr/>
          <p:nvPr userDrawn="1"/>
        </p:nvSpPr>
        <p:spPr>
          <a:xfrm>
            <a:off x="8612029" y="3432619"/>
            <a:ext cx="3586781" cy="3425381"/>
          </a:xfrm>
          <a:custGeom>
            <a:avLst/>
            <a:gdLst>
              <a:gd name="connsiteX0" fmla="*/ 2057400 w 3586781"/>
              <a:gd name="connsiteY0" fmla="*/ 0 h 3425381"/>
              <a:gd name="connsiteX1" fmla="*/ 3512202 w 3586781"/>
              <a:gd name="connsiteY1" fmla="*/ 602599 h 3425381"/>
              <a:gd name="connsiteX2" fmla="*/ 3586781 w 3586781"/>
              <a:gd name="connsiteY2" fmla="*/ 684657 h 3425381"/>
              <a:gd name="connsiteX3" fmla="*/ 3586781 w 3586781"/>
              <a:gd name="connsiteY3" fmla="*/ 3425381 h 3425381"/>
              <a:gd name="connsiteX4" fmla="*/ 523691 w 3586781"/>
              <a:gd name="connsiteY4" fmla="*/ 3425381 h 3425381"/>
              <a:gd name="connsiteX5" fmla="*/ 469810 w 3586781"/>
              <a:gd name="connsiteY5" fmla="*/ 3366098 h 3425381"/>
              <a:gd name="connsiteX6" fmla="*/ 0 w 3586781"/>
              <a:gd name="connsiteY6" fmla="*/ 2057400 h 3425381"/>
              <a:gd name="connsiteX7" fmla="*/ 2057400 w 3586781"/>
              <a:gd name="connsiteY7" fmla="*/ 0 h 34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6781" h="3425381">
                <a:moveTo>
                  <a:pt x="2057400" y="0"/>
                </a:moveTo>
                <a:cubicBezTo>
                  <a:pt x="2625535" y="0"/>
                  <a:pt x="3139885" y="230282"/>
                  <a:pt x="3512202" y="602599"/>
                </a:cubicBezTo>
                <a:lnTo>
                  <a:pt x="3586781" y="684657"/>
                </a:lnTo>
                <a:lnTo>
                  <a:pt x="3586781" y="3425381"/>
                </a:lnTo>
                <a:lnTo>
                  <a:pt x="523691" y="3425381"/>
                </a:lnTo>
                <a:lnTo>
                  <a:pt x="469810" y="3366098"/>
                </a:lnTo>
                <a:cubicBezTo>
                  <a:pt x="176310" y="3010458"/>
                  <a:pt x="0" y="2554519"/>
                  <a:pt x="0" y="2057400"/>
                </a:cubicBezTo>
                <a:cubicBezTo>
                  <a:pt x="0" y="921129"/>
                  <a:pt x="921129" y="0"/>
                  <a:pt x="2057400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37622" y="1953365"/>
            <a:ext cx="5149695" cy="368455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8558269" y="6194361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Полилиния 1"/>
          <p:cNvSpPr/>
          <p:nvPr userDrawn="1"/>
        </p:nvSpPr>
        <p:spPr>
          <a:xfrm rot="16200000">
            <a:off x="446860" y="-169312"/>
            <a:ext cx="990534" cy="1329158"/>
          </a:xfrm>
          <a:custGeom>
            <a:avLst/>
            <a:gdLst>
              <a:gd name="connsiteX0" fmla="*/ 664579 w 990534"/>
              <a:gd name="connsiteY0" fmla="*/ 0 h 1329158"/>
              <a:gd name="connsiteX1" fmla="*/ 923263 w 990534"/>
              <a:gd name="connsiteY1" fmla="*/ 52226 h 1329158"/>
              <a:gd name="connsiteX2" fmla="*/ 990534 w 990534"/>
              <a:gd name="connsiteY2" fmla="*/ 88739 h 1329158"/>
              <a:gd name="connsiteX3" fmla="*/ 990534 w 990534"/>
              <a:gd name="connsiteY3" fmla="*/ 1240419 h 1329158"/>
              <a:gd name="connsiteX4" fmla="*/ 923263 w 990534"/>
              <a:gd name="connsiteY4" fmla="*/ 1276932 h 1329158"/>
              <a:gd name="connsiteX5" fmla="*/ 664579 w 990534"/>
              <a:gd name="connsiteY5" fmla="*/ 1329158 h 1329158"/>
              <a:gd name="connsiteX6" fmla="*/ 0 w 990534"/>
              <a:gd name="connsiteY6" fmla="*/ 664579 h 1329158"/>
              <a:gd name="connsiteX7" fmla="*/ 664579 w 990534"/>
              <a:gd name="connsiteY7" fmla="*/ 0 h 132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0534" h="1329158">
                <a:moveTo>
                  <a:pt x="664579" y="0"/>
                </a:moveTo>
                <a:cubicBezTo>
                  <a:pt x="756338" y="0"/>
                  <a:pt x="843754" y="18597"/>
                  <a:pt x="923263" y="52226"/>
                </a:cubicBezTo>
                <a:lnTo>
                  <a:pt x="990534" y="88739"/>
                </a:lnTo>
                <a:lnTo>
                  <a:pt x="990534" y="1240419"/>
                </a:lnTo>
                <a:lnTo>
                  <a:pt x="923263" y="1276932"/>
                </a:lnTo>
                <a:cubicBezTo>
                  <a:pt x="843754" y="1310562"/>
                  <a:pt x="756338" y="1329158"/>
                  <a:pt x="664579" y="1329158"/>
                </a:cubicBezTo>
                <a:cubicBezTo>
                  <a:pt x="297542" y="1329158"/>
                  <a:pt x="0" y="1031616"/>
                  <a:pt x="0" y="664579"/>
                </a:cubicBezTo>
                <a:cubicBezTo>
                  <a:pt x="0" y="297542"/>
                  <a:pt x="297542" y="0"/>
                  <a:pt x="664579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22" name="Объект 2"/>
          <p:cNvSpPr txBox="1"/>
          <p:nvPr userDrawn="1"/>
        </p:nvSpPr>
        <p:spPr>
          <a:xfrm>
            <a:off x="824131" y="2343177"/>
            <a:ext cx="4557428" cy="28304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</a:t>
            </a:r>
            <a:endParaRPr lang="ru-RU" sz="2200" b="1" noProof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1203700" y="2891437"/>
            <a:ext cx="4183547" cy="2282229"/>
            <a:chOff x="6448201" y="2832180"/>
            <a:chExt cx="4483608" cy="2139696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1144528" y="2391491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1144528" y="3145589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1144528" y="3894917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1144528" y="4684556"/>
            <a:ext cx="4557428" cy="47776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5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 userDrawn="1"/>
        </p:nvSpPr>
        <p:spPr>
          <a:xfrm>
            <a:off x="5622727" y="3014462"/>
            <a:ext cx="642974" cy="642974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5" name="Полилиния 17"/>
          <p:cNvSpPr/>
          <p:nvPr userDrawn="1"/>
        </p:nvSpPr>
        <p:spPr>
          <a:xfrm>
            <a:off x="8484620" y="5988532"/>
            <a:ext cx="2953834" cy="883756"/>
          </a:xfrm>
          <a:custGeom>
            <a:avLst/>
            <a:gdLst>
              <a:gd name="connsiteX0" fmla="*/ 1476917 w 2953834"/>
              <a:gd name="connsiteY0" fmla="*/ 0 h 883756"/>
              <a:gd name="connsiteX1" fmla="*/ 2950639 w 2953834"/>
              <a:gd name="connsiteY1" fmla="*/ 877123 h 883756"/>
              <a:gd name="connsiteX2" fmla="*/ 2953834 w 2953834"/>
              <a:gd name="connsiteY2" fmla="*/ 883756 h 883756"/>
              <a:gd name="connsiteX3" fmla="*/ 0 w 2953834"/>
              <a:gd name="connsiteY3" fmla="*/ 883756 h 883756"/>
              <a:gd name="connsiteX4" fmla="*/ 3195 w 2953834"/>
              <a:gd name="connsiteY4" fmla="*/ 877123 h 883756"/>
              <a:gd name="connsiteX5" fmla="*/ 1476917 w 2953834"/>
              <a:gd name="connsiteY5" fmla="*/ 0 h 883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834" h="883756">
                <a:moveTo>
                  <a:pt x="1476917" y="0"/>
                </a:moveTo>
                <a:cubicBezTo>
                  <a:pt x="2113290" y="0"/>
                  <a:pt x="2666825" y="354669"/>
                  <a:pt x="2950639" y="877123"/>
                </a:cubicBezTo>
                <a:lnTo>
                  <a:pt x="2953834" y="883756"/>
                </a:lnTo>
                <a:lnTo>
                  <a:pt x="0" y="883756"/>
                </a:lnTo>
                <a:lnTo>
                  <a:pt x="3195" y="877123"/>
                </a:lnTo>
                <a:cubicBezTo>
                  <a:pt x="287009" y="354669"/>
                  <a:pt x="840544" y="0"/>
                  <a:pt x="147691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1" name="Овал 10"/>
          <p:cNvSpPr/>
          <p:nvPr userDrawn="1"/>
        </p:nvSpPr>
        <p:spPr>
          <a:xfrm>
            <a:off x="8484620" y="6069965"/>
            <a:ext cx="510053" cy="510053"/>
          </a:xfrm>
          <a:prstGeom prst="ellipse">
            <a:avLst/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4" name="Полилиния 10"/>
          <p:cNvSpPr/>
          <p:nvPr userDrawn="1"/>
        </p:nvSpPr>
        <p:spPr>
          <a:xfrm>
            <a:off x="0" y="0"/>
            <a:ext cx="6306096" cy="5630799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4"/>
          </p:nvPr>
        </p:nvSpPr>
        <p:spPr>
          <a:xfrm>
            <a:off x="6437376" y="2002536"/>
            <a:ext cx="5120640" cy="3685032"/>
          </a:xfrm>
        </p:spPr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4"/>
          <p:cNvSpPr/>
          <p:nvPr userDrawn="1"/>
        </p:nvSpPr>
        <p:spPr>
          <a:xfrm>
            <a:off x="8544421" y="1377730"/>
            <a:ext cx="3658597" cy="5494558"/>
          </a:xfrm>
          <a:custGeom>
            <a:avLst/>
            <a:gdLst>
              <a:gd name="connsiteX0" fmla="*/ 3224347 w 3658597"/>
              <a:gd name="connsiteY0" fmla="*/ 0 h 5494558"/>
              <a:gd name="connsiteX1" fmla="*/ 3554018 w 3658597"/>
              <a:gd name="connsiteY1" fmla="*/ 16647 h 5494558"/>
              <a:gd name="connsiteX2" fmla="*/ 3658597 w 3658597"/>
              <a:gd name="connsiteY2" fmla="*/ 29936 h 5494558"/>
              <a:gd name="connsiteX3" fmla="*/ 3658597 w 3658597"/>
              <a:gd name="connsiteY3" fmla="*/ 5494558 h 5494558"/>
              <a:gd name="connsiteX4" fmla="*/ 935531 w 3658597"/>
              <a:gd name="connsiteY4" fmla="*/ 5494558 h 5494558"/>
              <a:gd name="connsiteX5" fmla="*/ 736284 w 3658597"/>
              <a:gd name="connsiteY5" fmla="*/ 5275331 h 5494558"/>
              <a:gd name="connsiteX6" fmla="*/ 0 w 3658597"/>
              <a:gd name="connsiteY6" fmla="*/ 3224347 h 5494558"/>
              <a:gd name="connsiteX7" fmla="*/ 3224347 w 3658597"/>
              <a:gd name="connsiteY7" fmla="*/ 0 h 549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8597" h="5494558">
                <a:moveTo>
                  <a:pt x="3224347" y="0"/>
                </a:moveTo>
                <a:cubicBezTo>
                  <a:pt x="3335644" y="0"/>
                  <a:pt x="3445625" y="5639"/>
                  <a:pt x="3554018" y="16647"/>
                </a:cubicBezTo>
                <a:lnTo>
                  <a:pt x="3658597" y="29936"/>
                </a:lnTo>
                <a:lnTo>
                  <a:pt x="3658597" y="5494558"/>
                </a:lnTo>
                <a:lnTo>
                  <a:pt x="935531" y="5494558"/>
                </a:lnTo>
                <a:lnTo>
                  <a:pt x="736284" y="5275331"/>
                </a:lnTo>
                <a:cubicBezTo>
                  <a:pt x="276312" y="4717974"/>
                  <a:pt x="0" y="4003429"/>
                  <a:pt x="0" y="3224347"/>
                </a:cubicBezTo>
                <a:cubicBezTo>
                  <a:pt x="0" y="1443589"/>
                  <a:pt x="1443589" y="0"/>
                  <a:pt x="322434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12"/>
          <p:cNvSpPr/>
          <p:nvPr userDrawn="1"/>
        </p:nvSpPr>
        <p:spPr>
          <a:xfrm>
            <a:off x="-11551" y="0"/>
            <a:ext cx="1175601" cy="1651285"/>
          </a:xfrm>
          <a:custGeom>
            <a:avLst/>
            <a:gdLst>
              <a:gd name="connsiteX0" fmla="*/ 0 w 1858209"/>
              <a:gd name="connsiteY0" fmla="*/ 0 h 2610096"/>
              <a:gd name="connsiteX1" fmla="*/ 1532533 w 1858209"/>
              <a:gd name="connsiteY1" fmla="*/ 0 h 2610096"/>
              <a:gd name="connsiteX2" fmla="*/ 1579125 w 1858209"/>
              <a:gd name="connsiteY2" fmla="*/ 62307 h 2610096"/>
              <a:gd name="connsiteX3" fmla="*/ 1858209 w 1858209"/>
              <a:gd name="connsiteY3" fmla="*/ 975965 h 2610096"/>
              <a:gd name="connsiteX4" fmla="*/ 224078 w 1858209"/>
              <a:gd name="connsiteY4" fmla="*/ 2610096 h 2610096"/>
              <a:gd name="connsiteX5" fmla="*/ 56998 w 1858209"/>
              <a:gd name="connsiteY5" fmla="*/ 2601659 h 2610096"/>
              <a:gd name="connsiteX6" fmla="*/ 0 w 1858209"/>
              <a:gd name="connsiteY6" fmla="*/ 2592960 h 261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8209" h="2610096">
                <a:moveTo>
                  <a:pt x="0" y="0"/>
                </a:moveTo>
                <a:lnTo>
                  <a:pt x="1532533" y="0"/>
                </a:lnTo>
                <a:lnTo>
                  <a:pt x="1579125" y="62307"/>
                </a:lnTo>
                <a:cubicBezTo>
                  <a:pt x="1755324" y="323116"/>
                  <a:pt x="1858209" y="637525"/>
                  <a:pt x="1858209" y="975965"/>
                </a:cubicBezTo>
                <a:cubicBezTo>
                  <a:pt x="1858209" y="1878471"/>
                  <a:pt x="1126584" y="2610096"/>
                  <a:pt x="224078" y="2610096"/>
                </a:cubicBezTo>
                <a:cubicBezTo>
                  <a:pt x="167671" y="2610096"/>
                  <a:pt x="111932" y="2607238"/>
                  <a:pt x="56998" y="2601659"/>
                </a:cubicBezTo>
                <a:lnTo>
                  <a:pt x="0" y="259296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7897386" y="4880996"/>
            <a:ext cx="1499065" cy="1499065"/>
          </a:xfrm>
          <a:prstGeom prst="ellips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651124" y="1169282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4"/>
          <p:cNvSpPr/>
          <p:nvPr userDrawn="1"/>
        </p:nvSpPr>
        <p:spPr>
          <a:xfrm>
            <a:off x="8544421" y="1377730"/>
            <a:ext cx="3658597" cy="5494558"/>
          </a:xfrm>
          <a:custGeom>
            <a:avLst/>
            <a:gdLst>
              <a:gd name="connsiteX0" fmla="*/ 3224347 w 3658597"/>
              <a:gd name="connsiteY0" fmla="*/ 0 h 5494558"/>
              <a:gd name="connsiteX1" fmla="*/ 3554018 w 3658597"/>
              <a:gd name="connsiteY1" fmla="*/ 16647 h 5494558"/>
              <a:gd name="connsiteX2" fmla="*/ 3658597 w 3658597"/>
              <a:gd name="connsiteY2" fmla="*/ 29936 h 5494558"/>
              <a:gd name="connsiteX3" fmla="*/ 3658597 w 3658597"/>
              <a:gd name="connsiteY3" fmla="*/ 5494558 h 5494558"/>
              <a:gd name="connsiteX4" fmla="*/ 935531 w 3658597"/>
              <a:gd name="connsiteY4" fmla="*/ 5494558 h 5494558"/>
              <a:gd name="connsiteX5" fmla="*/ 736284 w 3658597"/>
              <a:gd name="connsiteY5" fmla="*/ 5275331 h 5494558"/>
              <a:gd name="connsiteX6" fmla="*/ 0 w 3658597"/>
              <a:gd name="connsiteY6" fmla="*/ 3224347 h 5494558"/>
              <a:gd name="connsiteX7" fmla="*/ 3224347 w 3658597"/>
              <a:gd name="connsiteY7" fmla="*/ 0 h 549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8597" h="5494558">
                <a:moveTo>
                  <a:pt x="3224347" y="0"/>
                </a:moveTo>
                <a:cubicBezTo>
                  <a:pt x="3335644" y="0"/>
                  <a:pt x="3445625" y="5639"/>
                  <a:pt x="3554018" y="16647"/>
                </a:cubicBezTo>
                <a:lnTo>
                  <a:pt x="3658597" y="29936"/>
                </a:lnTo>
                <a:lnTo>
                  <a:pt x="3658597" y="5494558"/>
                </a:lnTo>
                <a:lnTo>
                  <a:pt x="935531" y="5494558"/>
                </a:lnTo>
                <a:lnTo>
                  <a:pt x="736284" y="5275331"/>
                </a:lnTo>
                <a:cubicBezTo>
                  <a:pt x="276312" y="4717974"/>
                  <a:pt x="0" y="4003429"/>
                  <a:pt x="0" y="3224347"/>
                </a:cubicBezTo>
                <a:cubicBezTo>
                  <a:pt x="0" y="1443589"/>
                  <a:pt x="1443589" y="0"/>
                  <a:pt x="3224347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12"/>
          <p:cNvSpPr/>
          <p:nvPr userDrawn="1"/>
        </p:nvSpPr>
        <p:spPr>
          <a:xfrm>
            <a:off x="-11551" y="0"/>
            <a:ext cx="1175601" cy="1651285"/>
          </a:xfrm>
          <a:custGeom>
            <a:avLst/>
            <a:gdLst>
              <a:gd name="connsiteX0" fmla="*/ 0 w 1858209"/>
              <a:gd name="connsiteY0" fmla="*/ 0 h 2610096"/>
              <a:gd name="connsiteX1" fmla="*/ 1532533 w 1858209"/>
              <a:gd name="connsiteY1" fmla="*/ 0 h 2610096"/>
              <a:gd name="connsiteX2" fmla="*/ 1579125 w 1858209"/>
              <a:gd name="connsiteY2" fmla="*/ 62307 h 2610096"/>
              <a:gd name="connsiteX3" fmla="*/ 1858209 w 1858209"/>
              <a:gd name="connsiteY3" fmla="*/ 975965 h 2610096"/>
              <a:gd name="connsiteX4" fmla="*/ 224078 w 1858209"/>
              <a:gd name="connsiteY4" fmla="*/ 2610096 h 2610096"/>
              <a:gd name="connsiteX5" fmla="*/ 56998 w 1858209"/>
              <a:gd name="connsiteY5" fmla="*/ 2601659 h 2610096"/>
              <a:gd name="connsiteX6" fmla="*/ 0 w 1858209"/>
              <a:gd name="connsiteY6" fmla="*/ 2592960 h 261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58209" h="2610096">
                <a:moveTo>
                  <a:pt x="0" y="0"/>
                </a:moveTo>
                <a:lnTo>
                  <a:pt x="1532533" y="0"/>
                </a:lnTo>
                <a:lnTo>
                  <a:pt x="1579125" y="62307"/>
                </a:lnTo>
                <a:cubicBezTo>
                  <a:pt x="1755324" y="323116"/>
                  <a:pt x="1858209" y="637525"/>
                  <a:pt x="1858209" y="975965"/>
                </a:cubicBezTo>
                <a:cubicBezTo>
                  <a:pt x="1858209" y="1878471"/>
                  <a:pt x="1126584" y="2610096"/>
                  <a:pt x="224078" y="2610096"/>
                </a:cubicBezTo>
                <a:cubicBezTo>
                  <a:pt x="167671" y="2610096"/>
                  <a:pt x="111932" y="2607238"/>
                  <a:pt x="56998" y="2601659"/>
                </a:cubicBezTo>
                <a:lnTo>
                  <a:pt x="0" y="259296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Овал 11"/>
          <p:cNvSpPr/>
          <p:nvPr userDrawn="1"/>
        </p:nvSpPr>
        <p:spPr>
          <a:xfrm>
            <a:off x="7897386" y="4880996"/>
            <a:ext cx="1499065" cy="1499065"/>
          </a:xfrm>
          <a:prstGeom prst="ellips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651124" y="1169282"/>
            <a:ext cx="389835" cy="38983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138928" cy="3685032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с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вал 32"/>
          <p:cNvSpPr/>
          <p:nvPr userDrawn="1"/>
        </p:nvSpPr>
        <p:spPr>
          <a:xfrm>
            <a:off x="9965453" y="5422957"/>
            <a:ext cx="600979" cy="600979"/>
          </a:xfrm>
          <a:prstGeom prst="ellipse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5" name="Полилиния 7"/>
          <p:cNvSpPr/>
          <p:nvPr userDrawn="1"/>
        </p:nvSpPr>
        <p:spPr>
          <a:xfrm>
            <a:off x="0" y="684941"/>
            <a:ext cx="5739305" cy="6173059"/>
          </a:xfrm>
          <a:custGeom>
            <a:avLst/>
            <a:gdLst>
              <a:gd name="connsiteX0" fmla="*/ 2105216 w 5739305"/>
              <a:gd name="connsiteY0" fmla="*/ 0 h 6173059"/>
              <a:gd name="connsiteX1" fmla="*/ 5739305 w 5739305"/>
              <a:gd name="connsiteY1" fmla="*/ 3634089 h 6173059"/>
              <a:gd name="connsiteX2" fmla="*/ 4909456 w 5739305"/>
              <a:gd name="connsiteY2" fmla="*/ 5945707 h 6173059"/>
              <a:gd name="connsiteX3" fmla="*/ 4702825 w 5739305"/>
              <a:gd name="connsiteY3" fmla="*/ 6173059 h 6173059"/>
              <a:gd name="connsiteX4" fmla="*/ 0 w 5739305"/>
              <a:gd name="connsiteY4" fmla="*/ 6173059 h 6173059"/>
              <a:gd name="connsiteX5" fmla="*/ 0 w 5739305"/>
              <a:gd name="connsiteY5" fmla="*/ 675505 h 6173059"/>
              <a:gd name="connsiteX6" fmla="*/ 73362 w 5739305"/>
              <a:gd name="connsiteY6" fmla="*/ 620646 h 6173059"/>
              <a:gd name="connsiteX7" fmla="*/ 2105216 w 5739305"/>
              <a:gd name="connsiteY7" fmla="*/ 0 h 617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05" h="6173059">
                <a:moveTo>
                  <a:pt x="2105216" y="0"/>
                </a:moveTo>
                <a:cubicBezTo>
                  <a:pt x="4112268" y="0"/>
                  <a:pt x="5739305" y="1627037"/>
                  <a:pt x="5739305" y="3634089"/>
                </a:cubicBezTo>
                <a:cubicBezTo>
                  <a:pt x="5739305" y="4512174"/>
                  <a:pt x="5427880" y="5317522"/>
                  <a:pt x="4909456" y="5945707"/>
                </a:cubicBezTo>
                <a:lnTo>
                  <a:pt x="4702825" y="6173059"/>
                </a:lnTo>
                <a:lnTo>
                  <a:pt x="0" y="6173059"/>
                </a:lnTo>
                <a:lnTo>
                  <a:pt x="0" y="675505"/>
                </a:lnTo>
                <a:lnTo>
                  <a:pt x="73362" y="620646"/>
                </a:lnTo>
                <a:cubicBezTo>
                  <a:pt x="653367" y="228802"/>
                  <a:pt x="1352572" y="0"/>
                  <a:pt x="210521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9" name="Овал 38"/>
          <p:cNvSpPr/>
          <p:nvPr userDrawn="1"/>
        </p:nvSpPr>
        <p:spPr>
          <a:xfrm>
            <a:off x="3500869" y="447695"/>
            <a:ext cx="1499065" cy="1499065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412386" y="1273861"/>
            <a:ext cx="5149695" cy="426405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7155536" y="1382070"/>
            <a:ext cx="4090669" cy="701539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7155536" y="2167504"/>
            <a:ext cx="4090669" cy="684163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55536" y="2931170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55536" y="3713829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7155536" y="2000952"/>
            <a:ext cx="3844355" cy="3094988"/>
            <a:chOff x="6448201" y="2832180"/>
            <a:chExt cx="4489704" cy="290169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460393" y="5733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Объект 2"/>
          <p:cNvSpPr txBox="1"/>
          <p:nvPr userDrawn="1"/>
        </p:nvSpPr>
        <p:spPr>
          <a:xfrm>
            <a:off x="6812124" y="1474457"/>
            <a:ext cx="4187767" cy="4065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5.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Текст 17"/>
          <p:cNvSpPr>
            <a:spLocks noGrp="1"/>
          </p:cNvSpPr>
          <p:nvPr>
            <p:ph type="body" sz="quarter" idx="18" hasCustomPrompt="1"/>
          </p:nvPr>
        </p:nvSpPr>
        <p:spPr>
          <a:xfrm>
            <a:off x="7155536" y="4496488"/>
            <a:ext cx="4090669" cy="674318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pic>
        <p:nvPicPr>
          <p:cNvPr id="37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6200000">
            <a:off x="10406331" y="598826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2"/>
          <p:cNvSpPr/>
          <p:nvPr userDrawn="1"/>
        </p:nvSpPr>
        <p:spPr>
          <a:xfrm>
            <a:off x="-14287" y="4334114"/>
            <a:ext cx="1149441" cy="1499066"/>
          </a:xfrm>
          <a:custGeom>
            <a:avLst/>
            <a:gdLst>
              <a:gd name="connsiteX0" fmla="*/ 399908 w 1149441"/>
              <a:gd name="connsiteY0" fmla="*/ 0 h 1499066"/>
              <a:gd name="connsiteX1" fmla="*/ 1149441 w 1149441"/>
              <a:gd name="connsiteY1" fmla="*/ 749533 h 1499066"/>
              <a:gd name="connsiteX2" fmla="*/ 399908 w 1149441"/>
              <a:gd name="connsiteY2" fmla="*/ 1499066 h 1499066"/>
              <a:gd name="connsiteX3" fmla="*/ 108156 w 1149441"/>
              <a:gd name="connsiteY3" fmla="*/ 1440164 h 1499066"/>
              <a:gd name="connsiteX4" fmla="*/ 0 w 1149441"/>
              <a:gd name="connsiteY4" fmla="*/ 1381459 h 1499066"/>
              <a:gd name="connsiteX5" fmla="*/ 0 w 1149441"/>
              <a:gd name="connsiteY5" fmla="*/ 117607 h 1499066"/>
              <a:gd name="connsiteX6" fmla="*/ 108156 w 1149441"/>
              <a:gd name="connsiteY6" fmla="*/ 58902 h 1499066"/>
              <a:gd name="connsiteX7" fmla="*/ 399908 w 1149441"/>
              <a:gd name="connsiteY7" fmla="*/ 0 h 14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9441" h="1499066">
                <a:moveTo>
                  <a:pt x="399908" y="0"/>
                </a:moveTo>
                <a:cubicBezTo>
                  <a:pt x="813864" y="0"/>
                  <a:pt x="1149441" y="335577"/>
                  <a:pt x="1149441" y="749533"/>
                </a:cubicBezTo>
                <a:cubicBezTo>
                  <a:pt x="1149441" y="1163489"/>
                  <a:pt x="813864" y="1499066"/>
                  <a:pt x="399908" y="1499066"/>
                </a:cubicBezTo>
                <a:cubicBezTo>
                  <a:pt x="296419" y="1499066"/>
                  <a:pt x="197829" y="1478093"/>
                  <a:pt x="108156" y="1440164"/>
                </a:cubicBezTo>
                <a:lnTo>
                  <a:pt x="0" y="1381459"/>
                </a:lnTo>
                <a:lnTo>
                  <a:pt x="0" y="117607"/>
                </a:lnTo>
                <a:lnTo>
                  <a:pt x="108156" y="58902"/>
                </a:lnTo>
                <a:cubicBezTo>
                  <a:pt x="197829" y="20974"/>
                  <a:pt x="296419" y="0"/>
                  <a:pt x="399908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19"/>
          <p:cNvSpPr/>
          <p:nvPr userDrawn="1"/>
        </p:nvSpPr>
        <p:spPr>
          <a:xfrm>
            <a:off x="6018661" y="-1535"/>
            <a:ext cx="6184356" cy="5906209"/>
          </a:xfrm>
          <a:custGeom>
            <a:avLst/>
            <a:gdLst>
              <a:gd name="connsiteX0" fmla="*/ 605352 w 6184356"/>
              <a:gd name="connsiteY0" fmla="*/ 0 h 5906209"/>
              <a:gd name="connsiteX1" fmla="*/ 6184356 w 6184356"/>
              <a:gd name="connsiteY1" fmla="*/ 0 h 5906209"/>
              <a:gd name="connsiteX2" fmla="*/ 6184356 w 6184356"/>
              <a:gd name="connsiteY2" fmla="*/ 5104584 h 5906209"/>
              <a:gd name="connsiteX3" fmla="*/ 5989771 w 6184356"/>
              <a:gd name="connsiteY3" fmla="*/ 5250092 h 5906209"/>
              <a:gd name="connsiteX4" fmla="*/ 3841790 w 6184356"/>
              <a:gd name="connsiteY4" fmla="*/ 5906209 h 5906209"/>
              <a:gd name="connsiteX5" fmla="*/ 0 w 6184356"/>
              <a:gd name="connsiteY5" fmla="*/ 2064419 h 5906209"/>
              <a:gd name="connsiteX6" fmla="*/ 463684 w 6184356"/>
              <a:gd name="connsiteY6" fmla="*/ 233194 h 590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4356" h="5906209">
                <a:moveTo>
                  <a:pt x="605352" y="0"/>
                </a:moveTo>
                <a:lnTo>
                  <a:pt x="6184356" y="0"/>
                </a:lnTo>
                <a:lnTo>
                  <a:pt x="6184356" y="5104584"/>
                </a:lnTo>
                <a:lnTo>
                  <a:pt x="5989771" y="5250092"/>
                </a:lnTo>
                <a:cubicBezTo>
                  <a:pt x="5376618" y="5664330"/>
                  <a:pt x="4637451" y="5906209"/>
                  <a:pt x="3841790" y="5906209"/>
                </a:cubicBezTo>
                <a:cubicBezTo>
                  <a:pt x="1720028" y="5906209"/>
                  <a:pt x="0" y="4186181"/>
                  <a:pt x="0" y="2064419"/>
                </a:cubicBezTo>
                <a:cubicBezTo>
                  <a:pt x="0" y="1401369"/>
                  <a:pt x="167972" y="777550"/>
                  <a:pt x="463684" y="23319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pic>
        <p:nvPicPr>
          <p:cNvPr id="16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0800000">
            <a:off x="2964226" y="-5834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22" name="Овал 21"/>
          <p:cNvSpPr/>
          <p:nvPr userDrawn="1"/>
        </p:nvSpPr>
        <p:spPr>
          <a:xfrm>
            <a:off x="5689666" y="1067784"/>
            <a:ext cx="635955" cy="63595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2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/>
          <p:nvPr userDrawn="1"/>
        </p:nvSpPr>
        <p:spPr>
          <a:xfrm>
            <a:off x="0" y="-11017"/>
            <a:ext cx="5797960" cy="5177077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5282616" y="378865"/>
            <a:ext cx="813384" cy="813384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8263206" y="5671159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13" name="Овал 12"/>
          <p:cNvSpPr/>
          <p:nvPr userDrawn="1"/>
        </p:nvSpPr>
        <p:spPr>
          <a:xfrm>
            <a:off x="6875619" y="5909834"/>
            <a:ext cx="397747" cy="397747"/>
          </a:xfrm>
          <a:prstGeom prst="ellipse">
            <a:avLst/>
          </a:prstGeom>
          <a:solidFill>
            <a:schemeClr val="accent6">
              <a:alpha val="303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3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содержимое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9"/>
          <p:cNvSpPr/>
          <p:nvPr userDrawn="1"/>
        </p:nvSpPr>
        <p:spPr>
          <a:xfrm>
            <a:off x="6912398" y="4482109"/>
            <a:ext cx="5279603" cy="2386909"/>
          </a:xfrm>
          <a:custGeom>
            <a:avLst/>
            <a:gdLst>
              <a:gd name="connsiteX0" fmla="*/ 3601541 w 5279603"/>
              <a:gd name="connsiteY0" fmla="*/ 0 h 2386909"/>
              <a:gd name="connsiteX1" fmla="*/ 5123083 w 5279603"/>
              <a:gd name="connsiteY1" fmla="*/ 307185 h 2386909"/>
              <a:gd name="connsiteX2" fmla="*/ 5279603 w 5279603"/>
              <a:gd name="connsiteY2" fmla="*/ 377947 h 2386909"/>
              <a:gd name="connsiteX3" fmla="*/ 5279603 w 5279603"/>
              <a:gd name="connsiteY3" fmla="*/ 2386909 h 2386909"/>
              <a:gd name="connsiteX4" fmla="*/ 0 w 5279603"/>
              <a:gd name="connsiteY4" fmla="*/ 2386909 h 2386909"/>
              <a:gd name="connsiteX5" fmla="*/ 78053 w 5279603"/>
              <a:gd name="connsiteY5" fmla="*/ 2214261 h 2386909"/>
              <a:gd name="connsiteX6" fmla="*/ 3601541 w 5279603"/>
              <a:gd name="connsiteY6" fmla="*/ 0 h 238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79603" h="2386909">
                <a:moveTo>
                  <a:pt x="3601541" y="0"/>
                </a:moveTo>
                <a:cubicBezTo>
                  <a:pt x="4141255" y="0"/>
                  <a:pt x="4655422" y="109382"/>
                  <a:pt x="5123083" y="307185"/>
                </a:cubicBezTo>
                <a:lnTo>
                  <a:pt x="5279603" y="377947"/>
                </a:lnTo>
                <a:lnTo>
                  <a:pt x="5279603" y="2386909"/>
                </a:lnTo>
                <a:lnTo>
                  <a:pt x="0" y="2386909"/>
                </a:lnTo>
                <a:lnTo>
                  <a:pt x="78053" y="2214261"/>
                </a:lnTo>
                <a:cubicBezTo>
                  <a:pt x="709351" y="904104"/>
                  <a:pt x="2049863" y="0"/>
                  <a:pt x="3601541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Полилиния 7"/>
          <p:cNvSpPr/>
          <p:nvPr userDrawn="1"/>
        </p:nvSpPr>
        <p:spPr>
          <a:xfrm>
            <a:off x="6188287" y="5875583"/>
            <a:ext cx="1499066" cy="993434"/>
          </a:xfrm>
          <a:custGeom>
            <a:avLst/>
            <a:gdLst>
              <a:gd name="connsiteX0" fmla="*/ 749533 w 1499066"/>
              <a:gd name="connsiteY0" fmla="*/ 0 h 993434"/>
              <a:gd name="connsiteX1" fmla="*/ 1499066 w 1499066"/>
              <a:gd name="connsiteY1" fmla="*/ 749533 h 993434"/>
              <a:gd name="connsiteX2" fmla="*/ 1483838 w 1499066"/>
              <a:gd name="connsiteY2" fmla="*/ 900590 h 993434"/>
              <a:gd name="connsiteX3" fmla="*/ 1455018 w 1499066"/>
              <a:gd name="connsiteY3" fmla="*/ 993434 h 993434"/>
              <a:gd name="connsiteX4" fmla="*/ 44048 w 1499066"/>
              <a:gd name="connsiteY4" fmla="*/ 993434 h 993434"/>
              <a:gd name="connsiteX5" fmla="*/ 15228 w 1499066"/>
              <a:gd name="connsiteY5" fmla="*/ 900590 h 993434"/>
              <a:gd name="connsiteX6" fmla="*/ 0 w 1499066"/>
              <a:gd name="connsiteY6" fmla="*/ 749533 h 993434"/>
              <a:gd name="connsiteX7" fmla="*/ 749533 w 1499066"/>
              <a:gd name="connsiteY7" fmla="*/ 0 h 99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9066" h="993434">
                <a:moveTo>
                  <a:pt x="749533" y="0"/>
                </a:moveTo>
                <a:cubicBezTo>
                  <a:pt x="1163489" y="0"/>
                  <a:pt x="1499066" y="335577"/>
                  <a:pt x="1499066" y="749533"/>
                </a:cubicBezTo>
                <a:cubicBezTo>
                  <a:pt x="1499066" y="801278"/>
                  <a:pt x="1493823" y="851798"/>
                  <a:pt x="1483838" y="900590"/>
                </a:cubicBezTo>
                <a:lnTo>
                  <a:pt x="1455018" y="993434"/>
                </a:lnTo>
                <a:lnTo>
                  <a:pt x="44048" y="993434"/>
                </a:lnTo>
                <a:lnTo>
                  <a:pt x="15228" y="900590"/>
                </a:lnTo>
                <a:cubicBezTo>
                  <a:pt x="5244" y="851798"/>
                  <a:pt x="0" y="801278"/>
                  <a:pt x="0" y="749533"/>
                </a:cubicBezTo>
                <a:cubicBezTo>
                  <a:pt x="0" y="335577"/>
                  <a:pt x="335577" y="0"/>
                  <a:pt x="749533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>
            <a:noAutofit/>
          </a:bodyPr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7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sp>
        <p:nvSpPr>
          <p:cNvPr id="16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2002536"/>
            <a:ext cx="5029200" cy="4096512"/>
          </a:xfrm>
          <a:noFill/>
          <a:ln w="12700">
            <a:noFill/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18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  <p:pic>
        <p:nvPicPr>
          <p:cNvPr id="11" name="Графический объект 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5824445"/>
            <a:ext cx="735041" cy="735041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640080"/>
          </a:xfrm>
        </p:spPr>
        <p:txBody>
          <a:bodyPr rtlCol="0" anchor="t" anchorCtr="0">
            <a:noAutofit/>
          </a:bodyPr>
          <a:lstStyle>
            <a:lvl1pPr algn="ctr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 matchingName="Заголовок и объект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 matchingName="Только заголовок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исок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вал 32"/>
          <p:cNvSpPr/>
          <p:nvPr userDrawn="1"/>
        </p:nvSpPr>
        <p:spPr>
          <a:xfrm>
            <a:off x="9965453" y="5422957"/>
            <a:ext cx="600979" cy="600979"/>
          </a:xfrm>
          <a:prstGeom prst="ellipse">
            <a:avLst/>
          </a:prstGeom>
          <a:solidFill>
            <a:schemeClr val="accent5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5" name="Полилиния 7"/>
          <p:cNvSpPr/>
          <p:nvPr userDrawn="1"/>
        </p:nvSpPr>
        <p:spPr>
          <a:xfrm>
            <a:off x="0" y="684941"/>
            <a:ext cx="5739305" cy="6173059"/>
          </a:xfrm>
          <a:custGeom>
            <a:avLst/>
            <a:gdLst>
              <a:gd name="connsiteX0" fmla="*/ 2105216 w 5739305"/>
              <a:gd name="connsiteY0" fmla="*/ 0 h 6173059"/>
              <a:gd name="connsiteX1" fmla="*/ 5739305 w 5739305"/>
              <a:gd name="connsiteY1" fmla="*/ 3634089 h 6173059"/>
              <a:gd name="connsiteX2" fmla="*/ 4909456 w 5739305"/>
              <a:gd name="connsiteY2" fmla="*/ 5945707 h 6173059"/>
              <a:gd name="connsiteX3" fmla="*/ 4702825 w 5739305"/>
              <a:gd name="connsiteY3" fmla="*/ 6173059 h 6173059"/>
              <a:gd name="connsiteX4" fmla="*/ 0 w 5739305"/>
              <a:gd name="connsiteY4" fmla="*/ 6173059 h 6173059"/>
              <a:gd name="connsiteX5" fmla="*/ 0 w 5739305"/>
              <a:gd name="connsiteY5" fmla="*/ 675505 h 6173059"/>
              <a:gd name="connsiteX6" fmla="*/ 73362 w 5739305"/>
              <a:gd name="connsiteY6" fmla="*/ 620646 h 6173059"/>
              <a:gd name="connsiteX7" fmla="*/ 2105216 w 5739305"/>
              <a:gd name="connsiteY7" fmla="*/ 0 h 617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9305" h="6173059">
                <a:moveTo>
                  <a:pt x="2105216" y="0"/>
                </a:moveTo>
                <a:cubicBezTo>
                  <a:pt x="4112268" y="0"/>
                  <a:pt x="5739305" y="1627037"/>
                  <a:pt x="5739305" y="3634089"/>
                </a:cubicBezTo>
                <a:cubicBezTo>
                  <a:pt x="5739305" y="4512174"/>
                  <a:pt x="5427880" y="5317522"/>
                  <a:pt x="4909456" y="5945707"/>
                </a:cubicBezTo>
                <a:lnTo>
                  <a:pt x="4702825" y="6173059"/>
                </a:lnTo>
                <a:lnTo>
                  <a:pt x="0" y="6173059"/>
                </a:lnTo>
                <a:lnTo>
                  <a:pt x="0" y="675505"/>
                </a:lnTo>
                <a:lnTo>
                  <a:pt x="73362" y="620646"/>
                </a:lnTo>
                <a:cubicBezTo>
                  <a:pt x="653367" y="228802"/>
                  <a:pt x="1352572" y="0"/>
                  <a:pt x="210521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39" name="Овал 38"/>
          <p:cNvSpPr/>
          <p:nvPr userDrawn="1"/>
        </p:nvSpPr>
        <p:spPr>
          <a:xfrm>
            <a:off x="3500869" y="447695"/>
            <a:ext cx="1499065" cy="1499065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6412386" y="1273861"/>
            <a:ext cx="5149695" cy="426405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1" hasCustomPrompt="1"/>
          </p:nvPr>
        </p:nvSpPr>
        <p:spPr>
          <a:xfrm>
            <a:off x="7155536" y="1382070"/>
            <a:ext cx="4090669" cy="701539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15" hasCustomPrompt="1"/>
          </p:nvPr>
        </p:nvSpPr>
        <p:spPr>
          <a:xfrm>
            <a:off x="7155536" y="2167504"/>
            <a:ext cx="4090669" cy="684163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55536" y="2931170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sp>
        <p:nvSpPr>
          <p:cNvPr id="32" name="Текст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55536" y="3713829"/>
            <a:ext cx="4090669" cy="690765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7155536" y="2000952"/>
            <a:ext cx="3844355" cy="3094988"/>
            <a:chOff x="6448201" y="2832180"/>
            <a:chExt cx="4489704" cy="290169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6448201" y="283218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6448201" y="353322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448201" y="4234260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454297" y="4971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460393" y="5733876"/>
              <a:ext cx="4477512" cy="0"/>
            </a:xfrm>
            <a:prstGeom prst="line">
              <a:avLst/>
            </a:prstGeom>
            <a:ln w="22225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Объект 2"/>
          <p:cNvSpPr txBox="1"/>
          <p:nvPr userDrawn="1"/>
        </p:nvSpPr>
        <p:spPr>
          <a:xfrm>
            <a:off x="6812124" y="1474457"/>
            <a:ext cx="4187767" cy="40656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rtl="0">
              <a:lnSpc>
                <a:spcPct val="150000"/>
              </a:lnSpc>
            </a:pPr>
            <a:r>
              <a:rPr lang="ru-RU" sz="2200" b="1" noProof="0" dirty="0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5.</a:t>
            </a:r>
            <a:endParaRPr lang="ru-RU" sz="2200" b="1" noProof="0" dirty="0">
              <a:solidFill>
                <a:schemeClr val="tx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Текст 17"/>
          <p:cNvSpPr>
            <a:spLocks noGrp="1"/>
          </p:cNvSpPr>
          <p:nvPr>
            <p:ph type="body" sz="quarter" idx="18" hasCustomPrompt="1"/>
          </p:nvPr>
        </p:nvSpPr>
        <p:spPr>
          <a:xfrm>
            <a:off x="7155536" y="4496488"/>
            <a:ext cx="4090669" cy="674318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b="1">
                <a:solidFill>
                  <a:schemeClr val="tx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lang="en-US" sz="1800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  <a:endParaRPr lang="ru-RU" noProof="0" dirty="0"/>
          </a:p>
        </p:txBody>
      </p:sp>
      <p:pic>
        <p:nvPicPr>
          <p:cNvPr id="37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6200000">
            <a:off x="10406331" y="598826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2"/>
          <p:cNvSpPr/>
          <p:nvPr userDrawn="1"/>
        </p:nvSpPr>
        <p:spPr>
          <a:xfrm>
            <a:off x="-14287" y="4334114"/>
            <a:ext cx="1149441" cy="1499066"/>
          </a:xfrm>
          <a:custGeom>
            <a:avLst/>
            <a:gdLst>
              <a:gd name="connsiteX0" fmla="*/ 399908 w 1149441"/>
              <a:gd name="connsiteY0" fmla="*/ 0 h 1499066"/>
              <a:gd name="connsiteX1" fmla="*/ 1149441 w 1149441"/>
              <a:gd name="connsiteY1" fmla="*/ 749533 h 1499066"/>
              <a:gd name="connsiteX2" fmla="*/ 399908 w 1149441"/>
              <a:gd name="connsiteY2" fmla="*/ 1499066 h 1499066"/>
              <a:gd name="connsiteX3" fmla="*/ 108156 w 1149441"/>
              <a:gd name="connsiteY3" fmla="*/ 1440164 h 1499066"/>
              <a:gd name="connsiteX4" fmla="*/ 0 w 1149441"/>
              <a:gd name="connsiteY4" fmla="*/ 1381459 h 1499066"/>
              <a:gd name="connsiteX5" fmla="*/ 0 w 1149441"/>
              <a:gd name="connsiteY5" fmla="*/ 117607 h 1499066"/>
              <a:gd name="connsiteX6" fmla="*/ 108156 w 1149441"/>
              <a:gd name="connsiteY6" fmla="*/ 58902 h 1499066"/>
              <a:gd name="connsiteX7" fmla="*/ 399908 w 1149441"/>
              <a:gd name="connsiteY7" fmla="*/ 0 h 14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9441" h="1499066">
                <a:moveTo>
                  <a:pt x="399908" y="0"/>
                </a:moveTo>
                <a:cubicBezTo>
                  <a:pt x="813864" y="0"/>
                  <a:pt x="1149441" y="335577"/>
                  <a:pt x="1149441" y="749533"/>
                </a:cubicBezTo>
                <a:cubicBezTo>
                  <a:pt x="1149441" y="1163489"/>
                  <a:pt x="813864" y="1499066"/>
                  <a:pt x="399908" y="1499066"/>
                </a:cubicBezTo>
                <a:cubicBezTo>
                  <a:pt x="296419" y="1499066"/>
                  <a:pt x="197829" y="1478093"/>
                  <a:pt x="108156" y="1440164"/>
                </a:cubicBezTo>
                <a:lnTo>
                  <a:pt x="0" y="1381459"/>
                </a:lnTo>
                <a:lnTo>
                  <a:pt x="0" y="117607"/>
                </a:lnTo>
                <a:lnTo>
                  <a:pt x="108156" y="58902"/>
                </a:lnTo>
                <a:cubicBezTo>
                  <a:pt x="197829" y="20974"/>
                  <a:pt x="296419" y="0"/>
                  <a:pt x="399908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19"/>
          <p:cNvSpPr/>
          <p:nvPr userDrawn="1"/>
        </p:nvSpPr>
        <p:spPr>
          <a:xfrm>
            <a:off x="6018661" y="-1535"/>
            <a:ext cx="6184356" cy="5906209"/>
          </a:xfrm>
          <a:custGeom>
            <a:avLst/>
            <a:gdLst>
              <a:gd name="connsiteX0" fmla="*/ 605352 w 6184356"/>
              <a:gd name="connsiteY0" fmla="*/ 0 h 5906209"/>
              <a:gd name="connsiteX1" fmla="*/ 6184356 w 6184356"/>
              <a:gd name="connsiteY1" fmla="*/ 0 h 5906209"/>
              <a:gd name="connsiteX2" fmla="*/ 6184356 w 6184356"/>
              <a:gd name="connsiteY2" fmla="*/ 5104584 h 5906209"/>
              <a:gd name="connsiteX3" fmla="*/ 5989771 w 6184356"/>
              <a:gd name="connsiteY3" fmla="*/ 5250092 h 5906209"/>
              <a:gd name="connsiteX4" fmla="*/ 3841790 w 6184356"/>
              <a:gd name="connsiteY4" fmla="*/ 5906209 h 5906209"/>
              <a:gd name="connsiteX5" fmla="*/ 0 w 6184356"/>
              <a:gd name="connsiteY5" fmla="*/ 2064419 h 5906209"/>
              <a:gd name="connsiteX6" fmla="*/ 463684 w 6184356"/>
              <a:gd name="connsiteY6" fmla="*/ 233194 h 590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84356" h="5906209">
                <a:moveTo>
                  <a:pt x="605352" y="0"/>
                </a:moveTo>
                <a:lnTo>
                  <a:pt x="6184356" y="0"/>
                </a:lnTo>
                <a:lnTo>
                  <a:pt x="6184356" y="5104584"/>
                </a:lnTo>
                <a:lnTo>
                  <a:pt x="5989771" y="5250092"/>
                </a:lnTo>
                <a:cubicBezTo>
                  <a:pt x="5376618" y="5664330"/>
                  <a:pt x="4637451" y="5906209"/>
                  <a:pt x="3841790" y="5906209"/>
                </a:cubicBezTo>
                <a:cubicBezTo>
                  <a:pt x="1720028" y="5906209"/>
                  <a:pt x="0" y="4186181"/>
                  <a:pt x="0" y="2064419"/>
                </a:cubicBezTo>
                <a:cubicBezTo>
                  <a:pt x="0" y="1401369"/>
                  <a:pt x="167972" y="777550"/>
                  <a:pt x="463684" y="23319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pic>
        <p:nvPicPr>
          <p:cNvPr id="16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 rot="10800000">
            <a:off x="2964226" y="-5834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22" name="Овал 21"/>
          <p:cNvSpPr/>
          <p:nvPr userDrawn="1"/>
        </p:nvSpPr>
        <p:spPr>
          <a:xfrm>
            <a:off x="5689666" y="1067784"/>
            <a:ext cx="635955" cy="635955"/>
          </a:xfrm>
          <a:prstGeom prst="ellipse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2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13"/>
          <p:cNvSpPr/>
          <p:nvPr userDrawn="1"/>
        </p:nvSpPr>
        <p:spPr>
          <a:xfrm>
            <a:off x="0" y="-11017"/>
            <a:ext cx="5797960" cy="5177077"/>
          </a:xfrm>
          <a:custGeom>
            <a:avLst/>
            <a:gdLst>
              <a:gd name="connsiteX0" fmla="*/ 0 w 6306096"/>
              <a:gd name="connsiteY0" fmla="*/ 0 h 5630799"/>
              <a:gd name="connsiteX1" fmla="*/ 5864035 w 6306096"/>
              <a:gd name="connsiteY1" fmla="*/ 0 h 5630799"/>
              <a:gd name="connsiteX2" fmla="*/ 5927254 w 6306096"/>
              <a:gd name="connsiteY2" fmla="*/ 123434 h 5630799"/>
              <a:gd name="connsiteX3" fmla="*/ 6306096 w 6306096"/>
              <a:gd name="connsiteY3" fmla="*/ 1789009 h 5630799"/>
              <a:gd name="connsiteX4" fmla="*/ 2464306 w 6306096"/>
              <a:gd name="connsiteY4" fmla="*/ 5630799 h 5630799"/>
              <a:gd name="connsiteX5" fmla="*/ 20571 w 6306096"/>
              <a:gd name="connsiteY5" fmla="*/ 4753521 h 5630799"/>
              <a:gd name="connsiteX6" fmla="*/ 0 w 6306096"/>
              <a:gd name="connsiteY6" fmla="*/ 4734825 h 5630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6096" h="5630799">
                <a:moveTo>
                  <a:pt x="0" y="0"/>
                </a:moveTo>
                <a:lnTo>
                  <a:pt x="5864035" y="0"/>
                </a:lnTo>
                <a:lnTo>
                  <a:pt x="5927254" y="123434"/>
                </a:lnTo>
                <a:cubicBezTo>
                  <a:pt x="6170039" y="627296"/>
                  <a:pt x="6306096" y="1192264"/>
                  <a:pt x="6306096" y="1789009"/>
                </a:cubicBezTo>
                <a:cubicBezTo>
                  <a:pt x="6306096" y="3910771"/>
                  <a:pt x="4586068" y="5630799"/>
                  <a:pt x="2464306" y="5630799"/>
                </a:cubicBezTo>
                <a:cubicBezTo>
                  <a:pt x="1536035" y="5630799"/>
                  <a:pt x="684659" y="5301575"/>
                  <a:pt x="20571" y="4753521"/>
                </a:cubicBezTo>
                <a:lnTo>
                  <a:pt x="0" y="4734825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6" name="Овал 5"/>
          <p:cNvSpPr/>
          <p:nvPr userDrawn="1"/>
        </p:nvSpPr>
        <p:spPr>
          <a:xfrm>
            <a:off x="5282616" y="378865"/>
            <a:ext cx="813384" cy="813384"/>
          </a:xfrm>
          <a:prstGeom prst="ellips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 rotWithShape="1">
          <a:blip r:embed="rId2" cstate="print"/>
          <a:srcRect/>
          <a:stretch>
            <a:fillRect/>
          </a:stretch>
        </p:blipFill>
        <p:spPr>
          <a:xfrm>
            <a:off x="8263206" y="5671159"/>
            <a:ext cx="2384497" cy="1186841"/>
          </a:xfrm>
          <a:prstGeom prst="rect">
            <a:avLst/>
          </a:prstGeom>
          <a:noFill/>
          <a:effectLst>
            <a:outerShdw blurRad="66753" dist="39609" dir="12780000" sx="101109" sy="101109" algn="t" rotWithShape="0">
              <a:prstClr val="black">
                <a:alpha val="17409"/>
              </a:prstClr>
            </a:outerShdw>
          </a:effectLst>
        </p:spPr>
      </p:pic>
      <p:sp>
        <p:nvSpPr>
          <p:cNvPr id="13" name="Овал 12"/>
          <p:cNvSpPr/>
          <p:nvPr userDrawn="1"/>
        </p:nvSpPr>
        <p:spPr>
          <a:xfrm>
            <a:off x="6875619" y="5909834"/>
            <a:ext cx="397747" cy="397747"/>
          </a:xfrm>
          <a:prstGeom prst="ellipse">
            <a:avLst/>
          </a:prstGeom>
          <a:solidFill>
            <a:schemeClr val="accent6">
              <a:alpha val="3033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одержимое 3">
    <p:bg>
      <p:bgPr>
        <a:gradFill>
          <a:gsLst>
            <a:gs pos="100000">
              <a:srgbClr val="FDFFFE"/>
            </a:gs>
            <a:gs pos="66020">
              <a:srgbClr val="F3FFFF"/>
            </a:gs>
            <a:gs pos="37992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17"/>
          <p:cNvSpPr/>
          <p:nvPr userDrawn="1"/>
        </p:nvSpPr>
        <p:spPr>
          <a:xfrm>
            <a:off x="8934171" y="2087276"/>
            <a:ext cx="3262907" cy="4770723"/>
          </a:xfrm>
          <a:custGeom>
            <a:avLst/>
            <a:gdLst>
              <a:gd name="connsiteX0" fmla="*/ 2635767 w 3262907"/>
              <a:gd name="connsiteY0" fmla="*/ 0 h 4770723"/>
              <a:gd name="connsiteX1" fmla="*/ 3166966 w 3262907"/>
              <a:gd name="connsiteY1" fmla="*/ 53550 h 4770723"/>
              <a:gd name="connsiteX2" fmla="*/ 3262907 w 3262907"/>
              <a:gd name="connsiteY2" fmla="*/ 78219 h 4770723"/>
              <a:gd name="connsiteX3" fmla="*/ 3262907 w 3262907"/>
              <a:gd name="connsiteY3" fmla="*/ 4770723 h 4770723"/>
              <a:gd name="connsiteX4" fmla="*/ 1094334 w 3262907"/>
              <a:gd name="connsiteY4" fmla="*/ 4770723 h 4770723"/>
              <a:gd name="connsiteX5" fmla="*/ 959175 w 3262907"/>
              <a:gd name="connsiteY5" fmla="*/ 4669653 h 4770723"/>
              <a:gd name="connsiteX6" fmla="*/ 0 w 3262907"/>
              <a:gd name="connsiteY6" fmla="*/ 2635767 h 4770723"/>
              <a:gd name="connsiteX7" fmla="*/ 2635767 w 3262907"/>
              <a:gd name="connsiteY7" fmla="*/ 0 h 47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2907" h="4770723">
                <a:moveTo>
                  <a:pt x="2635767" y="0"/>
                </a:moveTo>
                <a:cubicBezTo>
                  <a:pt x="2817729" y="0"/>
                  <a:pt x="2995384" y="18439"/>
                  <a:pt x="3166966" y="53550"/>
                </a:cubicBezTo>
                <a:lnTo>
                  <a:pt x="3262907" y="78219"/>
                </a:lnTo>
                <a:lnTo>
                  <a:pt x="3262907" y="4770723"/>
                </a:lnTo>
                <a:lnTo>
                  <a:pt x="1094334" y="4770723"/>
                </a:lnTo>
                <a:lnTo>
                  <a:pt x="959175" y="4669653"/>
                </a:lnTo>
                <a:cubicBezTo>
                  <a:pt x="373383" y="4186215"/>
                  <a:pt x="0" y="3454595"/>
                  <a:pt x="0" y="2635767"/>
                </a:cubicBezTo>
                <a:cubicBezTo>
                  <a:pt x="0" y="1180073"/>
                  <a:pt x="1180073" y="0"/>
                  <a:pt x="263576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7" name="Полилиния 21"/>
          <p:cNvSpPr/>
          <p:nvPr userDrawn="1"/>
        </p:nvSpPr>
        <p:spPr>
          <a:xfrm>
            <a:off x="537021" y="0"/>
            <a:ext cx="1824598" cy="1392971"/>
          </a:xfrm>
          <a:custGeom>
            <a:avLst/>
            <a:gdLst>
              <a:gd name="connsiteX0" fmla="*/ 139847 w 1824598"/>
              <a:gd name="connsiteY0" fmla="*/ 0 h 1392971"/>
              <a:gd name="connsiteX1" fmla="*/ 1684751 w 1824598"/>
              <a:gd name="connsiteY1" fmla="*/ 0 h 1392971"/>
              <a:gd name="connsiteX2" fmla="*/ 1752905 w 1824598"/>
              <a:gd name="connsiteY2" fmla="*/ 125564 h 1392971"/>
              <a:gd name="connsiteX3" fmla="*/ 1824598 w 1824598"/>
              <a:gd name="connsiteY3" fmla="*/ 480672 h 1392971"/>
              <a:gd name="connsiteX4" fmla="*/ 912299 w 1824598"/>
              <a:gd name="connsiteY4" fmla="*/ 1392971 h 1392971"/>
              <a:gd name="connsiteX5" fmla="*/ 0 w 1824598"/>
              <a:gd name="connsiteY5" fmla="*/ 480672 h 1392971"/>
              <a:gd name="connsiteX6" fmla="*/ 71693 w 1824598"/>
              <a:gd name="connsiteY6" fmla="*/ 125564 h 1392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4598" h="1392971">
                <a:moveTo>
                  <a:pt x="139847" y="0"/>
                </a:moveTo>
                <a:lnTo>
                  <a:pt x="1684751" y="0"/>
                </a:lnTo>
                <a:lnTo>
                  <a:pt x="1752905" y="125564"/>
                </a:lnTo>
                <a:cubicBezTo>
                  <a:pt x="1799070" y="234710"/>
                  <a:pt x="1824598" y="354710"/>
                  <a:pt x="1824598" y="480672"/>
                </a:cubicBezTo>
                <a:cubicBezTo>
                  <a:pt x="1824598" y="984521"/>
                  <a:pt x="1416148" y="1392971"/>
                  <a:pt x="912299" y="1392971"/>
                </a:cubicBezTo>
                <a:cubicBezTo>
                  <a:pt x="408450" y="1392971"/>
                  <a:pt x="0" y="984521"/>
                  <a:pt x="0" y="480672"/>
                </a:cubicBezTo>
                <a:cubicBezTo>
                  <a:pt x="0" y="354710"/>
                  <a:pt x="25528" y="234710"/>
                  <a:pt x="71693" y="12556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2" name="Полилиния 23"/>
          <p:cNvSpPr/>
          <p:nvPr userDrawn="1"/>
        </p:nvSpPr>
        <p:spPr>
          <a:xfrm>
            <a:off x="3165666" y="5908181"/>
            <a:ext cx="3046380" cy="949818"/>
          </a:xfrm>
          <a:custGeom>
            <a:avLst/>
            <a:gdLst>
              <a:gd name="connsiteX0" fmla="*/ 1523190 w 3046380"/>
              <a:gd name="connsiteY0" fmla="*/ 0 h 949818"/>
              <a:gd name="connsiteX1" fmla="*/ 3017169 w 3046380"/>
              <a:gd name="connsiteY1" fmla="*/ 889179 h 949818"/>
              <a:gd name="connsiteX2" fmla="*/ 3046380 w 3046380"/>
              <a:gd name="connsiteY2" fmla="*/ 949818 h 949818"/>
              <a:gd name="connsiteX3" fmla="*/ 0 w 3046380"/>
              <a:gd name="connsiteY3" fmla="*/ 949818 h 949818"/>
              <a:gd name="connsiteX4" fmla="*/ 29212 w 3046380"/>
              <a:gd name="connsiteY4" fmla="*/ 889179 h 949818"/>
              <a:gd name="connsiteX5" fmla="*/ 1523190 w 3046380"/>
              <a:gd name="connsiteY5" fmla="*/ 0 h 949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6380" h="949818">
                <a:moveTo>
                  <a:pt x="1523190" y="0"/>
                </a:moveTo>
                <a:cubicBezTo>
                  <a:pt x="2168310" y="0"/>
                  <a:pt x="2729454" y="359544"/>
                  <a:pt x="3017169" y="889179"/>
                </a:cubicBezTo>
                <a:lnTo>
                  <a:pt x="3046380" y="949818"/>
                </a:lnTo>
                <a:lnTo>
                  <a:pt x="0" y="949818"/>
                </a:lnTo>
                <a:lnTo>
                  <a:pt x="29212" y="889179"/>
                </a:lnTo>
                <a:cubicBezTo>
                  <a:pt x="316927" y="359544"/>
                  <a:pt x="878070" y="0"/>
                  <a:pt x="1523190" y="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15" name="Овал 14"/>
          <p:cNvSpPr/>
          <p:nvPr userDrawn="1"/>
        </p:nvSpPr>
        <p:spPr>
          <a:xfrm>
            <a:off x="537021" y="948393"/>
            <a:ext cx="420622" cy="420622"/>
          </a:xfrm>
          <a:prstGeom prst="ellipse">
            <a:avLst/>
          </a:prstGeom>
          <a:solidFill>
            <a:schemeClr val="accent1">
              <a:alpha val="331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</a:lstStyle>
          <a:p>
            <a:pPr algn="ctr" rtl="0"/>
            <a:endParaRPr lang="ru-RU" noProof="0"/>
          </a:p>
        </p:txBody>
      </p:sp>
      <p:sp>
        <p:nvSpPr>
          <p:cNvPr id="9" name="Rectangle 8" hidden="1"/>
          <p:cNvSpPr/>
          <p:nvPr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>
            <a:defPPr>
              <a:defRPr lang="en-US"/>
            </a:defPPr>
          </a:lstStyle>
          <a:p>
            <a:pPr algn="ctr" rtl="0"/>
            <a:endParaRPr lang="en-US" sz="1800" dirty="0"/>
          </a:p>
        </p:txBody>
      </p:sp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548640" y="2386584"/>
            <a:ext cx="4837176" cy="2103120"/>
          </a:xfrm>
        </p:spPr>
        <p:txBody>
          <a:bodyPr rtlCol="0" anchor="t" anchorCtr="0">
            <a:normAutofit/>
          </a:bodyPr>
          <a:lstStyle>
            <a:lvl1pPr algn="l">
              <a:defRPr lang="en-US" sz="3200" b="1">
                <a:solidFill>
                  <a:schemeClr val="tx2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ru-RU" noProof="0"/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D1BC2EDA-D519-4F34-BF3F-BFFF500F4B03}" type="slidenum">
              <a:rPr lang="ru-RU" noProof="0" smtClean="0"/>
            </a:fld>
            <a:endParaRPr lang="ru-RU" noProof="0"/>
          </a:p>
        </p:txBody>
      </p:sp>
      <p:sp>
        <p:nvSpPr>
          <p:cNvPr id="23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419088" y="1280160"/>
            <a:ext cx="5129784" cy="4261104"/>
          </a:xfr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lIns="91440" rIns="91440" rtlCol="0">
            <a:noAutofit/>
          </a:bodyPr>
          <a:lstStyle>
            <a:lvl1pPr>
              <a:lnSpc>
                <a:spcPct val="100000"/>
              </a:lnSpc>
              <a:defRPr lang="en-US" sz="20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  <a:endParaRPr lang="ru-RU" noProof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6" Type="http://schemas.openxmlformats.org/officeDocument/2006/relationships/theme" Target="../theme/theme3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5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anchor="b" anchorCtr="0">
            <a:noAutofit/>
          </a:bodyPr>
          <a:lstStyle>
            <a:defPPr>
              <a:defRPr lang="en-US"/>
            </a:defPPr>
          </a:lstStyle>
          <a:p>
            <a:pPr rt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defPPr>
              <a:defRPr lang="en-US"/>
            </a:defPPr>
          </a:lstStyle>
          <a:p>
            <a:pPr lvl="0" rtl="0">
              <a:defRPr/>
            </a:pPr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>
              <a:defRPr/>
            </a:pPr>
            <a:r>
              <a:rPr lang="ru-RU"/>
              <a:t>Второй уровень</a:t>
            </a:r>
            <a:endParaRPr lang="ru-RU"/>
          </a:p>
          <a:p>
            <a:pPr lvl="2" rtl="0">
              <a:defRPr/>
            </a:pPr>
            <a:r>
              <a:rPr lang="ru-RU"/>
              <a:t>Третий уровень</a:t>
            </a:r>
            <a:endParaRPr lang="ru-RU"/>
          </a:p>
          <a:p>
            <a:pPr lvl="3" rtl="0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 rtl="0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39496" y="612648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>
              <a:defRPr lang="en-US" sz="1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97112" y="6190487"/>
            <a:ext cx="2743200" cy="36576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r">
              <a:defRPr lang="en-US"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D1BC2EDA-D519-4F34-BF3F-BFFF500F4B03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lang="en-US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/>
        <a:buNone/>
        <a:defRPr lang="en-US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anchor="b" anchorCtr="0">
            <a:noAutofit/>
          </a:bodyPr>
          <a:lstStyle>
            <a:defPPr>
              <a:defRPr lang="en-US"/>
            </a:defPPr>
          </a:lstStyle>
          <a:p>
            <a:pPr rt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defPPr>
              <a:defRPr lang="en-US"/>
            </a:defPPr>
          </a:lstStyle>
          <a:p>
            <a:pPr lvl="0" rtl="0">
              <a:defRPr/>
            </a:pPr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>
              <a:defRPr/>
            </a:pPr>
            <a:r>
              <a:rPr lang="ru-RU"/>
              <a:t>Второй уровень</a:t>
            </a:r>
            <a:endParaRPr lang="ru-RU"/>
          </a:p>
          <a:p>
            <a:pPr lvl="2" rtl="0">
              <a:defRPr/>
            </a:pPr>
            <a:r>
              <a:rPr lang="ru-RU"/>
              <a:t>Третий уровень</a:t>
            </a:r>
            <a:endParaRPr lang="ru-RU"/>
          </a:p>
          <a:p>
            <a:pPr lvl="3" rtl="0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 rtl="0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39496" y="612648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>
              <a:defRPr lang="en-US" sz="1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97112" y="6190487"/>
            <a:ext cx="2743200" cy="36576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r">
              <a:defRPr lang="en-US"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D1BC2EDA-D519-4F34-BF3F-BFFF500F4B03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lang="en-US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/>
        <a:buNone/>
        <a:defRPr lang="en-US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anchor="b" anchorCtr="0">
            <a:noAutofit/>
          </a:bodyPr>
          <a:lstStyle>
            <a:defPPr>
              <a:defRPr lang="en-US"/>
            </a:defPPr>
          </a:lstStyle>
          <a:p>
            <a:pPr rt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defPPr>
              <a:defRPr lang="en-US"/>
            </a:defPPr>
          </a:lstStyle>
          <a:p>
            <a:pPr lvl="0" rtl="0">
              <a:defRPr/>
            </a:pPr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>
              <a:defRPr/>
            </a:pPr>
            <a:r>
              <a:rPr lang="ru-RU"/>
              <a:t>Второй уровень</a:t>
            </a:r>
            <a:endParaRPr lang="ru-RU"/>
          </a:p>
          <a:p>
            <a:pPr lvl="2" rtl="0">
              <a:defRPr/>
            </a:pPr>
            <a:r>
              <a:rPr lang="ru-RU"/>
              <a:t>Третий уровень</a:t>
            </a:r>
            <a:endParaRPr lang="ru-RU"/>
          </a:p>
          <a:p>
            <a:pPr lvl="3" rtl="0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 rtl="0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39496" y="612648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>
              <a:defRPr lang="en-US" sz="1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97112" y="6190487"/>
            <a:ext cx="2743200" cy="36576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r">
              <a:defRPr lang="en-US"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D1BC2EDA-D519-4F34-BF3F-BFFF500F4B03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lang="en-US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/>
        <a:buNone/>
        <a:defRPr lang="en-US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anchor="b" anchorCtr="0">
            <a:noAutofit/>
          </a:bodyPr>
          <a:lstStyle>
            <a:defPPr>
              <a:defRPr lang="en-US"/>
            </a:defPPr>
          </a:lstStyle>
          <a:p>
            <a:pPr rtl="0"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>
            <a:defPPr>
              <a:defRPr lang="en-US"/>
            </a:defPPr>
          </a:lstStyle>
          <a:p>
            <a:pPr lvl="0" rtl="0">
              <a:defRPr/>
            </a:pPr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>
              <a:defRPr/>
            </a:pPr>
            <a:r>
              <a:rPr lang="ru-RU"/>
              <a:t>Второй уровень</a:t>
            </a:r>
            <a:endParaRPr lang="ru-RU"/>
          </a:p>
          <a:p>
            <a:pPr lvl="2" rtl="0">
              <a:defRPr/>
            </a:pPr>
            <a:r>
              <a:rPr lang="ru-RU"/>
              <a:t>Третий уровень</a:t>
            </a:r>
            <a:endParaRPr lang="ru-RU"/>
          </a:p>
          <a:p>
            <a:pPr lvl="3" rtl="0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 rtl="0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39496" y="612648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>
              <a:defRPr lang="en-US" sz="14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97112" y="6190487"/>
            <a:ext cx="2743200" cy="36576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r">
              <a:defRPr lang="en-US"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D1BC2EDA-D519-4F34-BF3F-BFFF500F4B03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lang="en-US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/>
        <a:buNone/>
        <a:defRPr lang="en-US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n-U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jpeg"/><Relationship Id="rId7" Type="http://schemas.openxmlformats.org/officeDocument/2006/relationships/image" Target="../media/image9.jpeg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5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7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hyperlink" Target="https:\\videos.simpleshow.com\tpcnIy3iWA%2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media" Target="../media/media3.mp4"/><Relationship Id="rId4" Type="http://schemas.openxmlformats.org/officeDocument/2006/relationships/video" Target="../media/media3.mp4"/><Relationship Id="rId3" Type="http://schemas.openxmlformats.org/officeDocument/2006/relationships/image" Target="../media/image22.png"/><Relationship Id="rId2" Type="http://schemas.microsoft.com/office/2007/relationships/media" Target="https://www.youtube.com/embed/wZAfPmx-58o?feature=oembed" TargetMode="External"/><Relationship Id="rId1" Type="http://schemas.openxmlformats.org/officeDocument/2006/relationships/video" Target="https://www.youtube.com/embed/wZAfPmx-58o?feature=oembed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3.png"/><Relationship Id="rId2" Type="http://schemas.microsoft.com/office/2007/relationships/media" Target="file:///D:\&#1086;&#1090;&#1082;&#1088;&#1099;&#1090;&#1099;&#1081;%20&#1091;&#1088;&#1086;&#1082;%20&#1086;&#1088;&#1073;&#1080;&#1090;&#1072;%20&#1089;&#1090;&#1088;&#1077;&#1089;&#1089;\lv_0_20260106203236.mp4" TargetMode="External"/><Relationship Id="rId1" Type="http://schemas.openxmlformats.org/officeDocument/2006/relationships/video" Target="file:///D:\&#1086;&#1090;&#1082;&#1088;&#1099;&#1090;&#1099;&#1081;%20&#1091;&#1088;&#1086;&#1082;%20&#1086;&#1088;&#1073;&#1080;&#1090;&#1072;%20&#1089;&#1090;&#1088;&#1077;&#1089;&#1089;\lv_0_20260106203236.mp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3.png"/><Relationship Id="rId2" Type="http://schemas.microsoft.com/office/2007/relationships/media" Target="file:///D:\&#1086;&#1090;&#1082;&#1088;&#1099;&#1090;&#1099;&#1081;%20&#1091;&#1088;&#1086;&#1082;%20&#1086;&#1088;&#1073;&#1080;&#1090;&#1072;%20&#1089;&#1090;&#1088;&#1077;&#1089;&#1089;\lv_0_20260106203236.mp4" TargetMode="External"/><Relationship Id="rId1" Type="http://schemas.openxmlformats.org/officeDocument/2006/relationships/video" Target="file:///D:\&#1086;&#1090;&#1082;&#1088;&#1099;&#1090;&#1099;&#1081;%20&#1091;&#1088;&#1086;&#1082;%20&#1086;&#1088;&#1073;&#1080;&#1090;&#1072;%20&#1089;&#1090;&#1088;&#1077;&#1089;&#1089;\lv_0_20260106203236.mp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4.png"/><Relationship Id="rId2" Type="http://schemas.microsoft.com/office/2007/relationships/media" Target="file:///D:\2%20MODULE\2%20Minute%20Timer.mp4" TargetMode="External"/><Relationship Id="rId1" Type="http://schemas.openxmlformats.org/officeDocument/2006/relationships/video" Target="file:///D:\2%20MODULE\2%20Minute%20Timer.mp4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7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7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7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1356089" y="162750"/>
            <a:ext cx="100362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 panose="020B0604020202020204"/>
              <a:buNone/>
            </a:pPr>
            <a:endParaRPr sz="1800" b="1" u="none" strike="noStrike" cap="none" dirty="0">
              <a:solidFill>
                <a:srgbClr val="2A4F1C"/>
              </a:solidFill>
              <a:latin typeface="+mn-lt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00" name="Google Shape;100;p2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0526949" y="162750"/>
            <a:ext cx="1401763" cy="5413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" name="Google Shape;101;p2"/>
          <p:cNvGrpSpPr/>
          <p:nvPr/>
        </p:nvGrpSpPr>
        <p:grpSpPr>
          <a:xfrm>
            <a:off x="8577124" y="3777047"/>
            <a:ext cx="2415691" cy="3013649"/>
            <a:chOff x="342023" y="716743"/>
            <a:chExt cx="2698037" cy="3602056"/>
          </a:xfrm>
        </p:grpSpPr>
        <p:sp>
          <p:nvSpPr>
            <p:cNvPr id="102" name="Google Shape;102;p2"/>
            <p:cNvSpPr/>
            <p:nvPr/>
          </p:nvSpPr>
          <p:spPr>
            <a:xfrm>
              <a:off x="803198" y="716743"/>
              <a:ext cx="2172230" cy="47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000" rIns="90000" bIns="450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Arial" panose="020B0604020202020204"/>
                <a:buNone/>
              </a:pPr>
              <a:r>
                <a:rPr altLang="ru-RU" sz="2400" b="1" i="0" u="none" strike="noStrike" cap="none">
                  <a:solidFill>
                    <a:srgbClr val="00B05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PARKING</a:t>
              </a:r>
              <a:endParaRPr altLang="ru-RU" sz="2400" b="1" i="0" u="none" strike="noStrike" cap="none">
                <a:solidFill>
                  <a:srgbClr val="00B05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103" name="Google Shape;103;p2"/>
            <p:cNvPicPr preferRelativeResize="0"/>
            <p:nvPr/>
          </p:nvPicPr>
          <p:blipFill rotWithShape="1">
            <a:blip r:embed="rId2"/>
            <a:srcRect/>
            <a:stretch>
              <a:fillRect/>
            </a:stretch>
          </p:blipFill>
          <p:spPr>
            <a:xfrm>
              <a:off x="1538866" y="1187112"/>
              <a:ext cx="1501194" cy="14371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2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342023" y="2264228"/>
              <a:ext cx="2633406" cy="20545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2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 rot="-1005000">
              <a:off x="925850" y="1736174"/>
              <a:ext cx="643654" cy="9628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6" name="Google Shape;106;p2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 rot="-5400000">
            <a:off x="628015" y="955675"/>
            <a:ext cx="2733040" cy="285051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pic>
        <p:nvPicPr>
          <p:cNvPr id="108" name="Google Shape;108;p2" descr="Каждый студент желает знать, где появился Wi-Fi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498205" y="1022350"/>
            <a:ext cx="2870835" cy="270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 descr="Купить Мини-терочка для корицы и шоколада | Мелеон"/>
          <p:cNvPicPr preferRelativeResize="0"/>
          <p:nvPr/>
        </p:nvPicPr>
        <p:blipFill rotWithShape="1">
          <a:blip r:embed="rId7"/>
          <a:srcRect l="24237" t="15459" r="24405" b="12751"/>
          <a:stretch>
            <a:fillRect/>
          </a:stretch>
        </p:blipFill>
        <p:spPr>
          <a:xfrm>
            <a:off x="5183693" y="4071965"/>
            <a:ext cx="1824613" cy="255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 descr="Как нарисовать салют поэтапно карандашом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606452" y="4288698"/>
            <a:ext cx="3115664" cy="23337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Текстовое поле 1"/>
          <p:cNvSpPr txBox="1"/>
          <p:nvPr/>
        </p:nvSpPr>
        <p:spPr>
          <a:xfrm rot="20520000">
            <a:off x="4235450" y="4403090"/>
            <a:ext cx="1588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altLang="ru-RU" sz="2800" b="1">
                <a:solidFill>
                  <a:srgbClr val="00B050"/>
                </a:solidFill>
              </a:rPr>
              <a:t>GRATER</a:t>
            </a:r>
            <a:endParaRPr altLang="ru-RU" sz="2800" b="1">
              <a:solidFill>
                <a:srgbClr val="00B050"/>
              </a:solidFill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 rot="1560000">
            <a:off x="6748145" y="4495165"/>
            <a:ext cx="1480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altLang="ru-RU" sz="2800" b="1">
                <a:solidFill>
                  <a:srgbClr val="00B050"/>
                </a:solidFill>
              </a:rPr>
              <a:t>GREAT</a:t>
            </a:r>
            <a:endParaRPr altLang="ru-RU" sz="2800" b="1">
              <a:solidFill>
                <a:srgbClr val="00B05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9415" y="1011555"/>
            <a:ext cx="4058285" cy="27197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Замещающее содержимое 1"/>
          <p:cNvGraphicFramePr>
            <a:graphicFrameLocks noGrp="1"/>
          </p:cNvGraphicFramePr>
          <p:nvPr>
            <p:ph sz="quarter" idx="16"/>
          </p:nvPr>
        </p:nvGraphicFramePr>
        <p:xfrm>
          <a:off x="0" y="0"/>
          <a:ext cx="12197880" cy="7123871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4069080"/>
                <a:gridCol w="4064400"/>
                <a:gridCol w="4064400"/>
              </a:tblGrid>
              <a:tr h="2272914">
                <a:tc>
                  <a:txBody>
                    <a:bodyPr wrap="square">
                      <a:spAutoFit/>
                    </a:bodyPr>
                    <a:p>
                      <a:pPr algn="ctr">
                        <a:defRPr/>
                      </a:pPr>
                      <a:r>
                        <a:rPr lang="en-US" altLang="ru-RU" sz="3200"/>
                        <a:t>STRESSORS</a:t>
                      </a:r>
                      <a:endParaRPr lang="en-US" altLang="ru-RU" sz="3200"/>
                    </a:p>
                    <a:p>
                      <a:pPr algn="ctr">
                        <a:defRPr/>
                      </a:pPr>
                      <a:endParaRPr lang="en-US" altLang="ru-RU" sz="3200"/>
                    </a:p>
                    <a:p>
                      <a:pPr algn="ctr">
                        <a:defRPr/>
                      </a:pPr>
                      <a:endParaRPr kumimoji="0" lang="en-US" altLang="ru-RU" sz="3200"/>
                    </a:p>
                  </a:txBody>
                  <a:tcPr vert="horz" anchor="t" anchorCtr="0">
                    <a:solidFill>
                      <a:schemeClr val="accent1">
                        <a:lumMod val="80000"/>
                        <a:lumOff val="20000"/>
                      </a:scheme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algn="ctr">
                        <a:defRPr/>
                      </a:pPr>
                      <a:r>
                        <a:rPr lang="en-US" altLang="ru-RU" sz="3200"/>
                        <a:t>SYMPTOMS AND EFFECTS</a:t>
                      </a:r>
                      <a:endParaRPr lang="en-US" altLang="ru-RU" sz="3200"/>
                    </a:p>
                  </a:txBody>
                  <a:tcPr vert="horz" anchor="t" anchorCtr="0">
                    <a:solidFill>
                      <a:schemeClr val="accent1">
                        <a:lumMod val="80000"/>
                        <a:lumOff val="20000"/>
                      </a:scheme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algn="ctr">
                        <a:defRPr/>
                      </a:pPr>
                      <a:r>
                        <a:rPr kumimoji="0" lang="en-US" altLang="ru-RU" sz="3200"/>
                        <a:t>WAYS TO COPE WITH STRESS</a:t>
                      </a:r>
                      <a:endParaRPr kumimoji="0" lang="en-US" altLang="ru-RU" sz="3200"/>
                    </a:p>
                  </a:txBody>
                  <a:tcPr vert="horz" anchor="t" anchorCtr="0">
                    <a:solidFill>
                      <a:schemeClr val="accent1">
                        <a:lumMod val="80000"/>
                        <a:lumOff val="20000"/>
                      </a:schemeClr>
                    </a:solidFill>
                  </a:tcPr>
                </a:tc>
              </a:tr>
              <a:tr h="2292542"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  <a:r>
                        <a:rPr lang="en-US" altLang="ru-RU" sz="3600"/>
                        <a:t>School</a:t>
                      </a:r>
                      <a:endParaRPr lang="en-US" altLang="ru-RU" sz="3600"/>
                    </a:p>
                    <a:p>
                      <a:pPr>
                        <a:defRPr/>
                      </a:pPr>
                      <a:endParaRPr lang="en-US" altLang="ru-RU" sz="3600"/>
                    </a:p>
                    <a:p>
                      <a:pPr>
                        <a:defRPr/>
                      </a:pPr>
                      <a:r>
                        <a:rPr lang="en-US" altLang="ru-RU" sz="3600"/>
                        <a:t>Exams</a:t>
                      </a:r>
                      <a:endParaRPr lang="en-US" altLang="ru-RU" sz="3600"/>
                    </a:p>
                    <a:p>
                      <a:pPr>
                        <a:defRPr/>
                      </a:pPr>
                      <a:endParaRPr lang="en-US" altLang="ru-RU"/>
                    </a:p>
                    <a:p>
                      <a:pPr>
                        <a:defRPr/>
                      </a:pPr>
                      <a:endParaRPr lang="en-US" altLang="ru-RU"/>
                    </a:p>
                    <a:p>
                      <a:pPr>
                        <a:defRPr/>
                      </a:pPr>
                      <a:endParaRPr lang="en-US" altLang="ru-RU"/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</a:tr>
              <a:tr h="2292542"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</a:tr>
            </a:tbl>
          </a:graphicData>
        </a:graphic>
      </p:graphicFrame>
      <p:sp>
        <p:nvSpPr>
          <p:cNvPr id="5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pic>
        <p:nvPicPr>
          <p:cNvPr id="3" name="Таймер.Обратный отсчет.1 минута.Timer. Countdown 1 minute.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984250" y="817668"/>
            <a:ext cx="2283460" cy="967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000" mute="1">
                <p:cTn id="7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   evt="end" delay="0"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6364" y="543205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SYMPTOMS AND EFFECTS</a:t>
            </a:r>
            <a:endParaRPr lang="en-US" altLang="ru-RU" sz="4000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16" name="Текстовое поле 15">
            <a:hlinkClick r:id="rId1" action="ppaction://hlinkfile" highlightClick="1"/>
          </p:cNvPr>
          <p:cNvSpPr txBox="1"/>
          <p:nvPr/>
        </p:nvSpPr>
        <p:spPr>
          <a:xfrm>
            <a:off x="6685200" y="1648800"/>
            <a:ext cx="5504400" cy="1178220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p>
            <a:pPr>
              <a:defRPr/>
            </a:pPr>
            <a:endParaRPr lang="en-US" altLang="ru-RU"/>
          </a:p>
          <a:p>
            <a:pPr>
              <a:defRPr/>
            </a:pPr>
            <a:endParaRPr lang="en-US" altLang="ru-RU"/>
          </a:p>
          <a:p>
            <a:pPr>
              <a:defRPr/>
            </a:pPr>
            <a:endParaRPr lang="en-US" altLang="ru-RU"/>
          </a:p>
          <a:p>
            <a:pPr>
              <a:defRPr/>
            </a:pPr>
            <a:endParaRPr lang="en-US" altLang="ru-RU"/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4735286" y="4140282"/>
            <a:ext cx="2276104" cy="1185751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2400" b="1">
                <a:solidFill>
                  <a:schemeClr val="tx2">
                    <a:lumMod val="70000"/>
                  </a:schemeClr>
                </a:solidFill>
              </a:rPr>
              <a:t>The physical body under attack</a:t>
            </a:r>
            <a:endParaRPr lang="en-US" altLang="ru-RU" sz="2400" b="1">
              <a:solidFill>
                <a:schemeClr val="tx2">
                  <a:lumMod val="70000"/>
                </a:schemeClr>
              </a:solidFill>
            </a:endParaRPr>
          </a:p>
        </p:txBody>
      </p:sp>
      <p:sp>
        <p:nvSpPr>
          <p:cNvPr id="18" name="Текстовое поле 17"/>
          <p:cNvSpPr txBox="1"/>
          <p:nvPr/>
        </p:nvSpPr>
        <p:spPr>
          <a:xfrm>
            <a:off x="6516583" y="1784600"/>
            <a:ext cx="2572987" cy="118587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2400" b="1">
                <a:solidFill>
                  <a:schemeClr val="tx2">
                    <a:lumMod val="70000"/>
                  </a:schemeClr>
                </a:solidFill>
              </a:rPr>
              <a:t>The emotional and mental consequences</a:t>
            </a:r>
            <a:endParaRPr lang="en-US" altLang="ru-RU" sz="2400" b="1">
              <a:solidFill>
                <a:schemeClr val="tx2">
                  <a:lumMod val="70000"/>
                </a:schemeClr>
              </a:solidFill>
            </a:endParaRPr>
          </a:p>
        </p:txBody>
      </p:sp>
      <p:cxnSp>
        <p:nvCxnSpPr>
          <p:cNvPr id="19" name="Прямое соединение 18"/>
          <p:cNvCxnSpPr/>
          <p:nvPr/>
        </p:nvCxnSpPr>
        <p:spPr>
          <a:xfrm rot="16200000" flipH="1">
            <a:off x="2836470" y="1783771"/>
            <a:ext cx="2164773" cy="2152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ое соединение 19"/>
          <p:cNvCxnSpPr/>
          <p:nvPr/>
        </p:nvCxnSpPr>
        <p:spPr>
          <a:xfrm rot="10800000">
            <a:off x="2805546" y="1752840"/>
            <a:ext cx="2993570" cy="284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Текстовое поле 20"/>
          <p:cNvSpPr txBox="1"/>
          <p:nvPr/>
        </p:nvSpPr>
        <p:spPr>
          <a:xfrm>
            <a:off x="9497785" y="590055"/>
            <a:ext cx="2436916" cy="3605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pic>
        <p:nvPicPr>
          <p:cNvPr id="22" name="Изображение 2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255084" y="199406"/>
            <a:ext cx="2749137" cy="3886200"/>
          </a:xfrm>
          <a:prstGeom prst="rect">
            <a:avLst/>
          </a:prstGeom>
        </p:spPr>
      </p:pic>
      <p:sp>
        <p:nvSpPr>
          <p:cNvPr id="23" name="Текстовое поле 22"/>
          <p:cNvSpPr txBox="1"/>
          <p:nvPr/>
        </p:nvSpPr>
        <p:spPr>
          <a:xfrm>
            <a:off x="7840188" y="4721679"/>
            <a:ext cx="3426528" cy="36276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pic>
        <p:nvPicPr>
          <p:cNvPr id="24" name="Изображение 2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964383" y="4515097"/>
            <a:ext cx="3770416" cy="23429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1" animBg="1"/>
      <p:bldP spid="17" grpId="2" animBg="1"/>
      <p:bldP spid="18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lidmanage.com/wp/wp-content/uploads/bgbig4.jpg"/>
          <p:cNvPicPr>
            <a:picLocks noChangeAspect="1" noChangeArrowheads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8750" y="356870"/>
            <a:ext cx="4837430" cy="737870"/>
          </a:xfr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defRPr/>
            </a:pPr>
            <a:r>
              <a:rPr lang="en-US" sz="4445" b="1">
                <a:solidFill>
                  <a:schemeClr val="accent5">
                    <a:lumMod val="50000"/>
                  </a:schemeClr>
                </a:solidFill>
              </a:rPr>
              <a:t>Physical symptoms</a:t>
            </a:r>
            <a:endParaRPr lang="en-US" sz="4445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4655840" y="2420888"/>
            <a:ext cx="2880320" cy="3705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03605" y="1877695"/>
            <a:ext cx="3622675" cy="63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headaches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80281" y="5339082"/>
            <a:ext cx="223224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fatigue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24470" y="1887220"/>
            <a:ext cx="3164840" cy="63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taut muscles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065" y="3429000"/>
            <a:ext cx="3720465" cy="1179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muscular twitches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24470" y="3185160"/>
            <a:ext cx="356997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skin irritations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5520" y="5335959"/>
            <a:ext cx="3096344" cy="1186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frequent infections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4100" y="1583055"/>
            <a:ext cx="351028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>
                <a:solidFill>
                  <a:schemeClr val="accent5">
                    <a:lumMod val="50000"/>
                  </a:schemeClr>
                </a:solidFill>
              </a:rPr>
              <a:t>breathlessness</a:t>
            </a:r>
            <a:endParaRPr lang="en-US" sz="3600" b="1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1"/>
      <p:bldP spid="8" grpId="2"/>
      <p:bldP spid="5" grpId="3"/>
      <p:bldP spid="9" grpId="4"/>
      <p:bldP spid="7" grpId="5"/>
      <p:bldP spid="4" grpId="6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1660" y="0"/>
            <a:ext cx="4324985" cy="884555"/>
          </a:xfr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defRPr/>
            </a:pPr>
            <a:r>
              <a:rPr lang="en-US" b="1">
                <a:solidFill>
                  <a:schemeClr val="tx2">
                    <a:lumMod val="70000"/>
                  </a:schemeClr>
                </a:solidFill>
              </a:rPr>
              <a:t>Emotional symptoms</a:t>
            </a:r>
            <a:endParaRPr lang="ru-RU" b="1">
              <a:solidFill>
                <a:schemeClr val="tx2">
                  <a:lumMod val="7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50" y="884555"/>
            <a:ext cx="3627755" cy="452882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Loss of confidence 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Irritability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Depression 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Apathy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Apprehension = fear 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Restlessness 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en-US" sz="1800" b="1">
                <a:solidFill>
                  <a:schemeClr val="accent5">
                    <a:lumMod val="50000"/>
                  </a:schemeClr>
                </a:solidFill>
              </a:rPr>
              <a:t>Insomnia </a:t>
            </a: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endParaRPr lang="en-US" sz="18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064375" y="1748155"/>
            <a:ext cx="4229100" cy="36830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lvl="0">
              <a:defRPr/>
            </a:pPr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660004" y="1420495"/>
            <a:ext cx="3554096" cy="136842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sz="2800" b="1">
                <a:solidFill>
                  <a:schemeClr val="accent5">
                    <a:lumMod val="50000"/>
                  </a:schemeClr>
                </a:solidFill>
                <a:sym typeface="+mn-ea"/>
              </a:rPr>
              <a:t>As for me, he most anxious emotional effect is...</a:t>
            </a:r>
            <a:endParaRPr lang="ru-RU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DFFFE"/>
            </a:gs>
            <a:gs pos="66020">
              <a:srgbClr val="F3FFFF"/>
            </a:gs>
            <a:gs pos="37990">
              <a:srgbClr val="FFFFFF"/>
            </a:gs>
            <a:gs pos="7000">
              <a:srgbClr val="EAFCFE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007" y="151282"/>
            <a:ext cx="6293104" cy="741680"/>
          </a:xfrm>
        </p:spPr>
        <p:txBody>
          <a:bodyPr/>
          <a:lstStyle>
            <a:defPPr>
              <a:defRPr lang="en-US"/>
            </a:defPPr>
          </a:lstStyle>
          <a:p>
            <a:pPr algn="l">
              <a:lnSpc>
                <a:spcPct val="107000"/>
              </a:lnSpc>
              <a:defRPr/>
            </a:pPr>
            <a:r>
              <a:rPr sz="2000" b="1" i="0" strike="noStrike">
                <a:solidFill>
                  <a:schemeClr val="accent5">
                    <a:lumMod val="70000"/>
                  </a:schemeClr>
                </a:solidFill>
                <a:latin typeface="Arial" panose="020B0604020202020204"/>
                <a:ea typeface="Times New Roman" panose="02020603050405020304"/>
              </a:rPr>
              <a:t>Symptoms and Effects</a:t>
            </a: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1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Match the words with their definitions.</a:t>
            </a: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14" name="Сетевое мультимедиа 5" title="Рефлексия (Майкрософт) — все чувства — если вы перегружены">
            <a:hlinkClick r:id="" action="ppaction://media"/>
          </p:cNvPr>
          <p:cNvPicPr>
            <a:picLocks noGrp="1" noRot="1" noChangeAspect="1"/>
          </p:cNvPicPr>
          <p:nvPr>
            <p:ph type="media" sz="quarter" idx="10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640080" y="1825143"/>
            <a:ext cx="4453128" cy="3776472"/>
          </a:xfrm>
        </p:spPr>
      </p:pic>
      <p:sp>
        <p:nvSpPr>
          <p:cNvPr id="19" name="Номер слайда 7"/>
          <p:cNvSpPr txBox="1"/>
          <p:nvPr/>
        </p:nvSpPr>
        <p:spPr>
          <a:xfrm>
            <a:off x="8894343" y="6172416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4484" y="1016951"/>
            <a:ext cx="2665731" cy="454374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07000"/>
              </a:lnSpc>
              <a:defRPr/>
            </a:pPr>
            <a:endParaRPr sz="2400" b="1" i="0" strike="noStrike">
              <a:solidFill>
                <a:srgbClr val="000000">
                  <a:alpha val="100000"/>
                </a:srgbClr>
              </a:solidFill>
              <a:latin typeface="Arial" panose="020B06040202020202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taut muscles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muscular twitches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headaches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skin irritations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fatigue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breathlessness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stressed out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Times New Roman" panose="02020603050405020304"/>
                <a:ea typeface="Times New Roman" panose="02020603050405020304"/>
              </a:rPr>
              <a:t>frequent infections</a:t>
            </a: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2400" b="0" i="0" strike="noStrike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400" b="0" i="0" strike="noStrike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1100" b="0" i="0" strike="noStrike">
                <a:solidFill>
                  <a:schemeClr val="accent5">
                    <a:lumMod val="7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1100" b="0" i="0" strike="noStrike">
              <a:solidFill>
                <a:schemeClr val="accent5">
                  <a:lumMod val="7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r>
              <a:rPr sz="1100" b="0" i="0" strike="noStrike">
                <a:solidFill>
                  <a:schemeClr val="accent5">
                    <a:lumMod val="7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1100" b="0" i="0" strike="noStrike">
              <a:solidFill>
                <a:schemeClr val="accent5">
                  <a:lumMod val="70000"/>
                </a:schemeClr>
              </a:solidFill>
              <a:latin typeface="Calibri" panose="020F0502020204030204"/>
              <a:ea typeface="Calibri" panose="020F0502020204030204"/>
            </a:endParaRPr>
          </a:p>
          <a:p>
            <a:pPr algn="l">
              <a:lnSpc>
                <a:spcPct val="107000"/>
              </a:lnSpc>
              <a:defRPr/>
            </a:pPr>
            <a:endParaRPr sz="1100" b="0" i="0" strike="noStrike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22" name="Текстовое поле 21"/>
          <p:cNvSpPr txBox="1"/>
          <p:nvPr/>
        </p:nvSpPr>
        <p:spPr>
          <a:xfrm>
            <a:off x="4413250" y="1536700"/>
            <a:ext cx="3987799" cy="366394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/>
          </a:p>
        </p:txBody>
      </p:sp>
      <p:sp>
        <p:nvSpPr>
          <p:cNvPr id="23" name="Текстовое поле 22"/>
          <p:cNvSpPr txBox="1"/>
          <p:nvPr/>
        </p:nvSpPr>
        <p:spPr>
          <a:xfrm>
            <a:off x="2952748" y="990600"/>
            <a:ext cx="4517392" cy="497967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a. A state of extreme physical or mental tiredness.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b. The feeling of being unable to breathe comfortably.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c. Conditions like acne or eczema that can be worsened by anxiety.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d. Feeling overwhelmed, anxious, and under pressure.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e. Aches in the head often caused by tension.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f. Muscles that are tight and not relaxed.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g. Getting sick (e.g., with a cold) often due to a weakened immune system.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algn="l">
              <a:lnSpc>
                <a:spcPct val="107000"/>
              </a:lnSpc>
              <a:defRPr/>
            </a:pP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Times New Roman" panose="02020603050405020304"/>
                <a:ea typeface="Times New Roman" panose="02020603050405020304"/>
              </a:rPr>
              <a:t>h. Small, involuntary movements in the muscles.</a:t>
            </a:r>
            <a:r>
              <a:rPr sz="2000" b="0" i="0" strike="noStrike">
                <a:solidFill>
                  <a:schemeClr val="accent5">
                    <a:lumMod val="70000"/>
                  </a:schemeClr>
                </a:solidFill>
                <a:latin typeface="Calibri" panose="020F0502020204030204"/>
                <a:ea typeface="Calibri" panose="020F0502020204030204"/>
              </a:rPr>
              <a:t> </a:t>
            </a:r>
            <a:endParaRPr sz="2000" b="0" i="0" strike="noStrike">
              <a:solidFill>
                <a:schemeClr val="accent5">
                  <a:lumMod val="70000"/>
                </a:schemeClr>
              </a:solidFill>
              <a:latin typeface="Calibri" panose="020F0502020204030204"/>
              <a:ea typeface="Calibri" panose="020F0502020204030204"/>
            </a:endParaRPr>
          </a:p>
        </p:txBody>
      </p:sp>
      <p:cxnSp>
        <p:nvCxnSpPr>
          <p:cNvPr id="24" name="Прямое соединение 23"/>
          <p:cNvCxnSpPr/>
          <p:nvPr/>
        </p:nvCxnSpPr>
        <p:spPr>
          <a:xfrm rot="5400000" flipH="1" flipV="1">
            <a:off x="1676400" y="2317749"/>
            <a:ext cx="1778000" cy="901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ое соединение 24"/>
          <p:cNvCxnSpPr/>
          <p:nvPr/>
        </p:nvCxnSpPr>
        <p:spPr>
          <a:xfrm rot="16200000" flipH="1">
            <a:off x="1066801" y="2546351"/>
            <a:ext cx="2794000" cy="1130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ое соединение 25"/>
          <p:cNvCxnSpPr/>
          <p:nvPr/>
        </p:nvCxnSpPr>
        <p:spPr>
          <a:xfrm flipV="1">
            <a:off x="2127250" y="2552700"/>
            <a:ext cx="901700" cy="33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ое соединение 26"/>
          <p:cNvCxnSpPr/>
          <p:nvPr/>
        </p:nvCxnSpPr>
        <p:spPr>
          <a:xfrm rot="16200000" flipH="1">
            <a:off x="1663701" y="2508251"/>
            <a:ext cx="1435100" cy="1396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ое соединение 27"/>
          <p:cNvCxnSpPr/>
          <p:nvPr/>
        </p:nvCxnSpPr>
        <p:spPr>
          <a:xfrm>
            <a:off x="2686050" y="4483100"/>
            <a:ext cx="495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ое соединение 28"/>
          <p:cNvCxnSpPr/>
          <p:nvPr/>
        </p:nvCxnSpPr>
        <p:spPr>
          <a:xfrm rot="5400000" flipH="1" flipV="1">
            <a:off x="1143000" y="1339849"/>
            <a:ext cx="2044700" cy="180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ое соединение 29"/>
          <p:cNvCxnSpPr/>
          <p:nvPr/>
        </p:nvCxnSpPr>
        <p:spPr>
          <a:xfrm rot="16200000" flipH="1">
            <a:off x="1028703" y="3613153"/>
            <a:ext cx="3543299" cy="482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ое соединение 30"/>
          <p:cNvCxnSpPr/>
          <p:nvPr/>
        </p:nvCxnSpPr>
        <p:spPr>
          <a:xfrm flipV="1">
            <a:off x="1822450" y="3175000"/>
            <a:ext cx="1295399" cy="88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Таймер.Обратный отсчет.1 минута.Timer. Countdown 1 minute.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6"/>
          <a:stretch>
            <a:fillRect/>
          </a:stretch>
        </p:blipFill>
        <p:spPr>
          <a:xfrm>
            <a:off x="8317230" y="3657600"/>
            <a:ext cx="2814955" cy="1825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   evt="end" delay="0"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>
                <p:cTn id="45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   evt="end" delay="0"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5" grpId="0" animBg="1"/>
      <p:bldP spid="30" grpId="1" animBg="1"/>
      <p:bldP spid="27" grpId="2" animBg="1"/>
      <p:bldP spid="26" grpId="3" animBg="1"/>
      <p:bldP spid="29" grpId="4" animBg="1"/>
      <p:bldP spid="24" grpId="5" animBg="1"/>
      <p:bldP spid="31" grpId="6" animBg="1"/>
      <p:bldP spid="28" grpId="7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220564"/>
            <a:ext cx="11119104" cy="986443"/>
          </a:xfrm>
        </p:spPr>
        <p:txBody>
          <a:bodyPr/>
          <a:lstStyle/>
          <a:p>
            <a:pPr>
              <a:defRPr/>
            </a:pPr>
            <a:r>
              <a:rPr lang="ru-RU" altLang="en-US" sz="2400"/>
              <a:t>While-listening 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1) Listen to the text and write True (T)/ False (F) or Not Stated (NS)</a:t>
            </a:r>
            <a:endParaRPr lang="ru-RU" altLang="en-US" sz="2400"/>
          </a:p>
        </p:txBody>
      </p:sp>
      <p:sp>
        <p:nvSpPr>
          <p:cNvPr id="3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1322178"/>
            <a:ext cx="5029200" cy="4776869"/>
          </a:xfrm>
        </p:spPr>
        <p:txBody>
          <a:bodyPr/>
          <a:lstStyle/>
          <a:p>
            <a:pPr>
              <a:defRPr/>
            </a:pPr>
            <a:r>
              <a:rPr lang="ru-RU" altLang="en-US" sz="2400"/>
              <a:t>Cortisol is released only during pleasant activities.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Muscular tension from stress often affects the back and shoulders. 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Stress can improve the quality of your sleep.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Stress always leads to weight loss.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Emotional stress can damage relationships with close people</a:t>
            </a:r>
            <a:endParaRPr lang="ru-RU" altLang="en-US" sz="2400"/>
          </a:p>
          <a:p>
            <a:pPr>
              <a:defRPr/>
            </a:pPr>
            <a:endParaRPr lang="ru-RU" altLang="en-US" sz="2400"/>
          </a:p>
          <a:p>
            <a:pPr>
              <a:defRPr/>
            </a:pPr>
            <a:endParaRPr lang="ru-RU" altLang="en-US"/>
          </a:p>
        </p:txBody>
      </p:sp>
      <p:sp>
        <p:nvSpPr>
          <p:cNvPr id="4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357237" y="1380744"/>
            <a:ext cx="5029200" cy="4096512"/>
          </a:xfrm>
        </p:spPr>
        <p:txBody>
          <a:bodyPr/>
          <a:lstStyle/>
          <a:p>
            <a:pPr>
              <a:defRPr/>
            </a:pPr>
            <a:endParaRPr lang="en-US" altLang="ru-RU" sz="2400" b="1"/>
          </a:p>
          <a:p>
            <a:pPr>
              <a:defRPr/>
            </a:pPr>
            <a:endParaRPr lang="en-US" altLang="ru-RU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pic>
        <p:nvPicPr>
          <p:cNvPr id="4" name="lv_0_20260106203236.mp4">
            <a:hlinkClick r:id="" action="ppaction://media"/>
          </p:cNvPr>
          <p:cNvPicPr>
            <a:picLocks noGrp="1" noRot="1" noChangeAspect="1"/>
          </p:cNvPicPr>
          <p:nvPr>
            <p:ph sz="quarter" idx="16" hasCustomPrompt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124798" y="0"/>
            <a:ext cx="11743590" cy="619688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90000"/>
              </a:schemeClr>
            </a:solidFill>
            <a:prstDash val="dash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94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220564"/>
            <a:ext cx="11119104" cy="986443"/>
          </a:xfrm>
        </p:spPr>
        <p:txBody>
          <a:bodyPr/>
          <a:lstStyle/>
          <a:p>
            <a:pPr>
              <a:defRPr/>
            </a:pPr>
            <a:r>
              <a:rPr lang="ru-RU" altLang="en-US" sz="2400"/>
              <a:t>While-listening 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1) Listen to the text and write True (T)/ False (F) or Not Stated (NS)</a:t>
            </a:r>
            <a:endParaRPr lang="ru-RU" altLang="en-US" sz="2400"/>
          </a:p>
        </p:txBody>
      </p:sp>
      <p:sp>
        <p:nvSpPr>
          <p:cNvPr id="3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40080" y="1322178"/>
            <a:ext cx="5029200" cy="4776869"/>
          </a:xfrm>
        </p:spPr>
        <p:txBody>
          <a:bodyPr/>
          <a:lstStyle/>
          <a:p>
            <a:pPr>
              <a:defRPr/>
            </a:pPr>
            <a:r>
              <a:rPr lang="ru-RU" altLang="en-US" sz="2400"/>
              <a:t>Cortisol is released only during pleasant activities.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Muscular tension from stress often affects the back and shoulders. 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Stress can improve the quality of your sleep.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Stress always leads to weight loss.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Emotional stress can damage relationships with close people</a:t>
            </a:r>
            <a:endParaRPr lang="ru-RU" altLang="en-US" sz="2400"/>
          </a:p>
          <a:p>
            <a:pPr>
              <a:defRPr/>
            </a:pPr>
            <a:endParaRPr lang="ru-RU" altLang="en-US" sz="2400"/>
          </a:p>
          <a:p>
            <a:pPr>
              <a:defRPr/>
            </a:pPr>
            <a:endParaRPr lang="ru-RU" altLang="en-US"/>
          </a:p>
        </p:txBody>
      </p:sp>
      <p:sp>
        <p:nvSpPr>
          <p:cNvPr id="4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357237" y="1380744"/>
            <a:ext cx="5029200" cy="4096512"/>
          </a:xfrm>
        </p:spPr>
        <p:txBody>
          <a:bodyPr/>
          <a:lstStyle/>
          <a:p>
            <a:pPr>
              <a:defRPr/>
            </a:pPr>
            <a:r>
              <a:rPr lang="en-US" altLang="ru-RU" sz="2400" b="1"/>
              <a:t>False</a:t>
            </a:r>
            <a:endParaRPr lang="en-US" altLang="ru-RU" sz="2400" b="1"/>
          </a:p>
          <a:p>
            <a:pPr>
              <a:defRPr/>
            </a:pPr>
            <a:endParaRPr lang="en-US" altLang="ru-RU" sz="2400" b="1"/>
          </a:p>
          <a:p>
            <a:pPr>
              <a:defRPr/>
            </a:pPr>
            <a:r>
              <a:rPr lang="en-US" altLang="ru-RU" sz="2400" b="1"/>
              <a:t>True</a:t>
            </a:r>
            <a:endParaRPr lang="en-US" altLang="ru-RU" sz="2400" b="1"/>
          </a:p>
          <a:p>
            <a:pPr>
              <a:defRPr/>
            </a:pPr>
            <a:r>
              <a:rPr lang="en-US" altLang="ru-RU" sz="2400" b="1"/>
              <a:t>False</a:t>
            </a:r>
            <a:endParaRPr lang="en-US" altLang="ru-RU" sz="2400" b="1"/>
          </a:p>
          <a:p>
            <a:pPr>
              <a:defRPr/>
            </a:pPr>
            <a:endParaRPr lang="en-US" altLang="ru-RU" sz="2400" b="1"/>
          </a:p>
          <a:p>
            <a:pPr>
              <a:defRPr/>
            </a:pPr>
            <a:r>
              <a:rPr lang="en-US" altLang="ru-RU" sz="2400" b="1"/>
              <a:t>Not stated</a:t>
            </a:r>
            <a:endParaRPr lang="en-US" altLang="ru-RU" sz="2400" b="1"/>
          </a:p>
          <a:p>
            <a:pPr>
              <a:defRPr/>
            </a:pPr>
            <a:r>
              <a:rPr lang="en-US" altLang="ru-RU" sz="2400" b="1"/>
              <a:t>True</a:t>
            </a:r>
            <a:endParaRPr lang="en-US" altLang="ru-RU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pic>
        <p:nvPicPr>
          <p:cNvPr id="4" name="lv_0_20260106203236.mp4">
            <a:hlinkClick r:id="" action="ppaction://media"/>
          </p:cNvPr>
          <p:cNvPicPr>
            <a:picLocks noGrp="1" noRot="1" noChangeAspect="1"/>
          </p:cNvPicPr>
          <p:nvPr>
            <p:ph sz="quarter" idx="16" hasCustomPrompt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124798" y="0"/>
            <a:ext cx="11743590" cy="619688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90000"/>
              </a:schemeClr>
            </a:solidFill>
            <a:prstDash val="dash"/>
            <a:rou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94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0"/>
            <a:ext cx="11119104" cy="650352"/>
          </a:xfrm>
        </p:spPr>
        <p:txBody>
          <a:bodyPr/>
          <a:lstStyle/>
          <a:p>
            <a:pPr>
              <a:defRPr/>
            </a:pPr>
            <a:endParaRPr lang="ru-RU" altLang="en-US" sz="2400"/>
          </a:p>
          <a:p>
            <a:pPr>
              <a:defRPr/>
            </a:pPr>
            <a:r>
              <a:rPr lang="ru-RU" altLang="en-US" sz="2400"/>
              <a:t> Listen to the text again and match the symptom or cause to their effect</a:t>
            </a:r>
            <a:endParaRPr lang="ru-RU" altLang="en-US" sz="2400"/>
          </a:p>
        </p:txBody>
      </p:sp>
      <p:sp>
        <p:nvSpPr>
          <p:cNvPr id="3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602970" y="1380744"/>
            <a:ext cx="5029200" cy="4096512"/>
          </a:xfrm>
        </p:spPr>
        <p:txBody>
          <a:bodyPr/>
          <a:lstStyle/>
          <a:p>
            <a:pPr>
              <a:defRPr/>
            </a:pPr>
            <a:r>
              <a:rPr lang="ru-RU" altLang="en-US" sz="2400" b="1"/>
              <a:t>Cause/symptom</a:t>
            </a:r>
            <a:endParaRPr lang="ru-RU" altLang="en-US"/>
          </a:p>
          <a:p>
            <a:pPr>
              <a:defRPr/>
            </a:pPr>
            <a:r>
              <a:rPr lang="ru-RU" altLang="en-US" sz="2800"/>
              <a:t>1. Chronic stress</a:t>
            </a:r>
            <a:endParaRPr lang="ru-RU" altLang="en-US" sz="2800"/>
          </a:p>
          <a:p>
            <a:pPr>
              <a:defRPr/>
            </a:pPr>
            <a:r>
              <a:rPr lang="ru-RU" altLang="en-US" sz="2800"/>
              <a:t>2. Constant muscle tension</a:t>
            </a:r>
            <a:endParaRPr lang="ru-RU" altLang="en-US" sz="2800"/>
          </a:p>
          <a:p>
            <a:pPr>
              <a:defRPr/>
            </a:pPr>
            <a:r>
              <a:rPr lang="ru-RU" altLang="en-US" sz="2800"/>
              <a:t>3. Nervous system overload</a:t>
            </a:r>
            <a:endParaRPr lang="ru-RU" altLang="en-US" sz="2800"/>
          </a:p>
          <a:p>
            <a:pPr>
              <a:defRPr/>
            </a:pPr>
            <a:r>
              <a:rPr lang="ru-RU" altLang="en-US" sz="2800"/>
              <a:t>4. Weakened immune system</a:t>
            </a:r>
            <a:endParaRPr lang="ru-RU" altLang="en-US" sz="2800"/>
          </a:p>
          <a:p>
            <a:pPr>
              <a:defRPr/>
            </a:pPr>
            <a:r>
              <a:rPr lang="ru-RU" altLang="en-US" sz="2800"/>
              <a:t>5. Emotional exhaustion</a:t>
            </a:r>
            <a:endParaRPr lang="ru-RU" altLang="en-US"/>
          </a:p>
          <a:p>
            <a:pPr>
              <a:defRPr/>
            </a:pPr>
            <a:endParaRPr lang="ru-RU" altLang="en-US"/>
          </a:p>
        </p:txBody>
      </p:sp>
      <p:sp>
        <p:nvSpPr>
          <p:cNvPr id="4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6096000" y="1380744"/>
            <a:ext cx="5809983" cy="4096512"/>
          </a:xfrm>
        </p:spPr>
        <p:txBody>
          <a:bodyPr/>
          <a:lstStyle/>
          <a:p>
            <a:pPr>
              <a:defRPr/>
            </a:pPr>
            <a:r>
              <a:rPr lang="ru-RU" altLang="en-US" sz="2400" b="1"/>
              <a:t>Effect/description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a) Make you more prone to colds and flu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b) Leads to anxiety and irritability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c) Causes tension-type headaches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d) Keeps the "fight-or-flight" system active</a:t>
            </a:r>
            <a:endParaRPr lang="ru-RU" altLang="en-US" sz="2400"/>
          </a:p>
          <a:p>
            <a:pPr>
              <a:defRPr/>
            </a:pPr>
            <a:r>
              <a:rPr lang="ru-RU" altLang="en-US" sz="2400"/>
              <a:t>e) Results in minor muscular twitches</a:t>
            </a:r>
            <a:endParaRPr lang="ru-RU" altLang="en-US" sz="2400"/>
          </a:p>
          <a:p>
            <a:pPr>
              <a:defRPr/>
            </a:pPr>
            <a:endParaRPr lang="ru-RU" altLang="en-US" sz="240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337200" y="2311200"/>
            <a:ext cx="2883600" cy="1782000"/>
          </a:xfrm>
          <a:prstGeom prst="straightConnector1">
            <a:avLst/>
          </a:prstGeom>
          <a:ln w="25400" algn="ctr">
            <a:solidFill>
              <a:schemeClr val="tx2">
                <a:lumMod val="7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endCxn id="4" idx="1"/>
          </p:cNvCxnSpPr>
          <p:nvPr/>
        </p:nvCxnSpPr>
        <p:spPr>
          <a:xfrm>
            <a:off x="4883727" y="3039341"/>
            <a:ext cx="1212273" cy="389659"/>
          </a:xfrm>
          <a:prstGeom prst="straightConnector1">
            <a:avLst/>
          </a:prstGeom>
          <a:ln w="25400" algn="ctr">
            <a:solidFill>
              <a:schemeClr val="tx2">
                <a:lumMod val="7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H="1">
            <a:off x="4845109" y="3841891"/>
            <a:ext cx="1515870" cy="1258055"/>
          </a:xfrm>
          <a:prstGeom prst="straightConnector1">
            <a:avLst/>
          </a:prstGeom>
          <a:ln w="25400" algn="ctr">
            <a:solidFill>
              <a:schemeClr val="tx2">
                <a:lumMod val="7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4648695" y="2829049"/>
            <a:ext cx="2127662" cy="1014350"/>
          </a:xfrm>
          <a:prstGeom prst="straightConnector1">
            <a:avLst/>
          </a:prstGeom>
          <a:ln w="25400" algn="ctr">
            <a:solidFill>
              <a:schemeClr val="tx2">
                <a:lumMod val="7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4300199" y="3094648"/>
            <a:ext cx="2160363" cy="1802344"/>
          </a:xfrm>
          <a:prstGeom prst="straightConnector1">
            <a:avLst/>
          </a:prstGeom>
          <a:ln w="25400" algn="ctr">
            <a:solidFill>
              <a:schemeClr val="tx2">
                <a:lumMod val="7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1" animBg="1"/>
      <p:bldP spid="6" grpId="2" animBg="1"/>
      <p:bldP spid="7" grpId="3" animBg="1"/>
      <p:bldP spid="8" grpId="4" animBg="1"/>
      <p:bldP spid="9" grpId="5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DFFFE"/>
            </a:gs>
            <a:gs pos="65000">
              <a:srgbClr val="F3FFFF"/>
            </a:gs>
            <a:gs pos="37990">
              <a:srgbClr val="FFFFFF"/>
            </a:gs>
            <a:gs pos="8000">
              <a:srgbClr val="EAFCFE"/>
            </a:gs>
          </a:gsLst>
          <a:lin ang="17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/>
          <p:cNvSpPr>
            <a:spLocks noGrp="1"/>
          </p:cNvSpPr>
          <p:nvPr>
            <p:ph sz="quarter" idx="15"/>
          </p:nvPr>
        </p:nvSpPr>
        <p:spPr>
          <a:xfrm>
            <a:off x="0" y="309203"/>
            <a:ext cx="4115872" cy="1621282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3200" b="1"/>
              <a:t>I always passed my exams successfully</a:t>
            </a:r>
            <a:endParaRPr lang="en-US" altLang="ru-RU" sz="3200" b="1"/>
          </a:p>
        </p:txBody>
      </p:sp>
      <p:sp>
        <p:nvSpPr>
          <p:cNvPr id="7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pic>
        <p:nvPicPr>
          <p:cNvPr id="23" name="Изображение 22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0" y="2310693"/>
            <a:ext cx="3846688" cy="3559526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420306" y="2296583"/>
            <a:ext cx="3915833" cy="3517193"/>
          </a:xfrm>
          <a:prstGeom prst="rect">
            <a:avLst/>
          </a:prstGeom>
        </p:spPr>
      </p:pic>
      <p:sp>
        <p:nvSpPr>
          <p:cNvPr id="26" name="Объект 12"/>
          <p:cNvSpPr>
            <a:spLocks noGrp="1"/>
          </p:cNvSpPr>
          <p:nvPr/>
        </p:nvSpPr>
        <p:spPr>
          <a:xfrm>
            <a:off x="4262260" y="320493"/>
            <a:ext cx="4115873" cy="162128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vert="horz" lIns="91440" tIns="45720" rIns="91440" bIns="45720">
            <a:noAutofit/>
          </a:bodyPr>
          <a:p>
            <a: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/>
            </a:pPr>
            <a:r>
              <a:rPr kumimoji="0" lang="en-US" altLang="ru-RU" sz="3200" b="1" i="0" u="none" strike="noStrike" kern="1200" cap="none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I was never stressed out while preparing for my exams</a:t>
            </a:r>
            <a:endParaRPr kumimoji="0" lang="en-US" altLang="ru-RU" sz="3200" b="1" i="0" u="none" strike="noStrike" kern="1200" cap="none" normalizeH="0" baseline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Объект 12"/>
          <p:cNvSpPr>
            <a:spLocks noGrp="1"/>
          </p:cNvSpPr>
          <p:nvPr/>
        </p:nvSpPr>
        <p:spPr>
          <a:xfrm>
            <a:off x="8577438" y="349421"/>
            <a:ext cx="3614562" cy="163892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txBody>
          <a:bodyPr vert="horz" lIns="91440" tIns="45720" rIns="91440" bIns="45720">
            <a:noAutofit/>
          </a:bodyPr>
          <a:lstStyle/>
          <a:p>
            <a: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/>
            </a:pPr>
            <a:r>
              <a:rPr kumimoji="0" lang="en-US" altLang="ru-RU" sz="3200" b="1" i="0" u="none" strike="noStrike" kern="1200" cap="none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I feel anxious about my children‘s health</a:t>
            </a:r>
            <a:endParaRPr kumimoji="0" lang="en-US" altLang="ru-RU" sz="3200" b="1" i="0" u="none" strike="noStrike" kern="1200" cap="none" normalizeH="0" baseline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8" name="Изображение 2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734776" y="2095500"/>
            <a:ext cx="3457224" cy="3810000"/>
          </a:xfrm>
          <a:prstGeom prst="rect">
            <a:avLst/>
          </a:prstGeom>
        </p:spPr>
      </p:pic>
      <p:sp>
        <p:nvSpPr>
          <p:cNvPr id="29" name="Текстовое поле 28"/>
          <p:cNvSpPr txBox="1"/>
          <p:nvPr/>
        </p:nvSpPr>
        <p:spPr>
          <a:xfrm>
            <a:off x="4746625" y="6180667"/>
            <a:ext cx="2698750" cy="460375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altLang="en-US" sz="2400" b="1">
                <a:solidFill>
                  <a:srgbClr val="FF0000"/>
                </a:solidFill>
              </a:rPr>
              <a:t>FALSE</a:t>
            </a:r>
            <a:endParaRPr altLang="en-US" sz="2400" b="1">
              <a:solidFill>
                <a:srgbClr val="FF0000"/>
              </a:solidFill>
            </a:endParaRPr>
          </a:p>
        </p:txBody>
      </p:sp>
      <p:sp>
        <p:nvSpPr>
          <p:cNvPr id="30" name="Текстовое поле 29"/>
          <p:cNvSpPr txBox="1"/>
          <p:nvPr/>
        </p:nvSpPr>
        <p:spPr>
          <a:xfrm>
            <a:off x="506941" y="6262511"/>
            <a:ext cx="2698750" cy="450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rgbClr val="FF0000"/>
                </a:solidFill>
              </a:rPr>
              <a:t>FALSE</a:t>
            </a:r>
            <a:endParaRPr lang="en-US" altLang="ru-RU" sz="2400" b="1">
              <a:solidFill>
                <a:srgbClr val="FF0000"/>
              </a:solidFill>
            </a:endParaRPr>
          </a:p>
        </p:txBody>
      </p:sp>
      <p:sp>
        <p:nvSpPr>
          <p:cNvPr id="31" name="Текстовое поле 30"/>
          <p:cNvSpPr txBox="1"/>
          <p:nvPr/>
        </p:nvSpPr>
        <p:spPr>
          <a:xfrm>
            <a:off x="9209261" y="6110111"/>
            <a:ext cx="2698750" cy="450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>
                <a:solidFill>
                  <a:srgbClr val="FF0000"/>
                </a:solidFill>
              </a:rPr>
              <a:t>TRUE</a:t>
            </a:r>
            <a:endParaRPr lang="en-US" altLang="ru-RU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0" grpId="1" animBg="1"/>
      <p:bldP spid="26" grpId="2" animBg="1"/>
      <p:bldP spid="29" grpId="3" animBg="1"/>
      <p:bldP spid="27" grpId="4" animBg="1"/>
      <p:bldP spid="31" grpId="5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title"/>
          </p:nvPr>
        </p:nvSpPr>
        <p:spPr>
          <a:xfrm>
            <a:off x="521208" y="0"/>
            <a:ext cx="11119104" cy="1207008"/>
          </a:xfrm>
        </p:spPr>
        <p:txBody>
          <a:bodyPr/>
          <a:lstStyle/>
          <a:p>
            <a:pPr>
              <a:defRPr/>
            </a:pPr>
            <a:r>
              <a:rPr lang="ru-RU" altLang="en-US" sz="1600"/>
              <a:t>Complete the chart with necessary words</a:t>
            </a:r>
            <a:endParaRPr lang="ru-RU" altLang="en-US" sz="1600"/>
          </a:p>
          <a:p>
            <a:pPr>
              <a:defRPr/>
            </a:pPr>
            <a:r>
              <a:rPr lang="ru-RU" altLang="en-US"/>
              <a:t> relationships;  muscular twitches;  fatigue; neck, shoulders, back; frequent infections;   irritability;  motivation; skin irritations</a:t>
            </a:r>
            <a:endParaRPr lang="ru-RU" altLang="en-US"/>
          </a:p>
        </p:txBody>
      </p:sp>
      <p:sp>
        <p:nvSpPr>
          <p:cNvPr id="3" name="Объект 16"/>
          <p:cNvSpPr>
            <a:spLocks noGrp="1"/>
          </p:cNvSpPr>
          <p:nvPr>
            <p:ph sz="quarter" idx="15" hasCustomPrompt="1"/>
          </p:nvPr>
        </p:nvSpPr>
        <p:spPr>
          <a:xfrm>
            <a:off x="170015" y="2002536"/>
            <a:ext cx="4138551" cy="4096512"/>
          </a:xfrm>
        </p:spPr>
        <p:txBody>
          <a:bodyPr/>
          <a:lstStyle/>
          <a:p>
            <a:pPr>
              <a:defRPr/>
            </a:pPr>
            <a:endParaRPr lang="ru-RU" altLang="en-US" sz="2400"/>
          </a:p>
          <a:p>
            <a:pPr>
              <a:defRPr/>
            </a:pPr>
            <a:r>
              <a:rPr lang="ru-RU" altLang="en-US" sz="2400"/>
              <a:t>Physical body</a:t>
            </a:r>
            <a:endParaRPr lang="ru-RU" altLang="en-US" sz="2400"/>
          </a:p>
          <a:p>
            <a:pPr>
              <a:defRPr/>
            </a:pPr>
            <a:endParaRPr lang="ru-RU" altLang="en-US" sz="2400"/>
          </a:p>
          <a:p>
            <a:pPr>
              <a:defRPr/>
            </a:pPr>
            <a:endParaRPr lang="ru-RU" altLang="en-US" sz="2400"/>
          </a:p>
          <a:p>
            <a:pPr>
              <a:defRPr/>
            </a:pPr>
            <a:r>
              <a:rPr lang="ru-RU" altLang="en-US" sz="2400"/>
              <a:t>Emotional and mental state</a:t>
            </a:r>
            <a:endParaRPr lang="ru-RU" altLang="en-US" sz="2400"/>
          </a:p>
          <a:p>
            <a:pPr>
              <a:defRPr/>
            </a:pPr>
            <a:endParaRPr lang="ru-RU" altLang="en-US"/>
          </a:p>
        </p:txBody>
      </p:sp>
      <p:sp>
        <p:nvSpPr>
          <p:cNvPr id="4" name="Объект 16"/>
          <p:cNvSpPr>
            <a:spLocks noGrp="1"/>
          </p:cNvSpPr>
          <p:nvPr>
            <p:ph sz="quarter" idx="16" hasCustomPrompt="1"/>
          </p:nvPr>
        </p:nvSpPr>
        <p:spPr>
          <a:xfrm>
            <a:off x="4081133" y="2002536"/>
            <a:ext cx="5301345" cy="4096512"/>
          </a:xfrm>
        </p:spPr>
        <p:txBody>
          <a:bodyPr/>
          <a:lstStyle/>
          <a:p>
            <a:pPr>
              <a:defRPr/>
            </a:pPr>
            <a:endParaRPr lang="ru-RU" altLang="en-US"/>
          </a:p>
          <a:p>
            <a:pPr>
              <a:defRPr/>
            </a:pPr>
            <a:r>
              <a:rPr lang="ru-RU" altLang="en-US"/>
              <a:t>Muscular tension: </a:t>
            </a:r>
            <a:r>
              <a:rPr lang="en-US" altLang="ru-RU"/>
              <a:t>t</a:t>
            </a:r>
            <a:r>
              <a:rPr lang="ru-RU" altLang="en-US"/>
              <a:t>aut muscles in the (1)_____</a:t>
            </a:r>
            <a:r>
              <a:rPr lang="en-US" altLang="ru-RU"/>
              <a:t>_</a:t>
            </a:r>
            <a:r>
              <a:rPr lang="ru-RU" altLang="en-US"/>
              <a:t>, leading to headaches.Nervous system: (2)_____ in eyelids or hands.Energy and immunity: </a:t>
            </a:r>
            <a:r>
              <a:rPr lang="en-US" altLang="ru-RU"/>
              <a:t>c</a:t>
            </a:r>
            <a:r>
              <a:rPr lang="ru-RU" altLang="en-US"/>
              <a:t>onstant (3)_____ and more (4)_____.Skin and breathing: </a:t>
            </a:r>
            <a:r>
              <a:rPr lang="en-US" altLang="ru-RU"/>
              <a:t>b</a:t>
            </a:r>
            <a:r>
              <a:rPr lang="ru-RU" altLang="en-US"/>
              <a:t>reathlessness and (5)_____.</a:t>
            </a:r>
            <a:endParaRPr lang="ru-RU" altLang="en-US"/>
          </a:p>
          <a:p>
            <a:pPr>
              <a:defRPr/>
            </a:pPr>
            <a:endParaRPr lang="ru-RU" altLang="en-US"/>
          </a:p>
          <a:p>
            <a:pPr>
              <a:defRPr/>
            </a:pPr>
            <a:r>
              <a:rPr lang="ru-RU" altLang="en-US"/>
              <a:t>Anxiety, (6)_____, difficulty concentrating. Loss of (7)_____. Strain on (8)_____ with friends and family.</a:t>
            </a:r>
            <a:endParaRPr lang="ru-RU" altLang="en-US"/>
          </a:p>
          <a:p>
            <a:pPr>
              <a:defRPr/>
            </a:pPr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9077198" y="2519795"/>
            <a:ext cx="2251364" cy="364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neck,shoulders,back</a:t>
            </a:r>
            <a:endParaRPr lang="en-US" altLang="ru-RU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9200903" y="2903269"/>
            <a:ext cx="2313214" cy="36190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muscular twitches</a:t>
            </a:r>
            <a:endParaRPr lang="en-US" altLang="ru-RU"/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8891649" y="3429000"/>
            <a:ext cx="1026720" cy="36004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fatique</a:t>
            </a:r>
            <a:endParaRPr lang="en-US" altLang="ru-RU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9868890" y="3429000"/>
            <a:ext cx="2323111" cy="36004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frequent infections</a:t>
            </a:r>
            <a:endParaRPr lang="en-US" altLang="ru-RU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6999019" y="3694957"/>
            <a:ext cx="1645227" cy="360911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skin irritation</a:t>
            </a:r>
            <a:endParaRPr lang="en-US" altLang="ru-RU"/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9250383" y="4771159"/>
            <a:ext cx="1608116" cy="36672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irritability</a:t>
            </a:r>
            <a:endParaRPr lang="en-US" altLang="ru-RU"/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9114311" y="5154632"/>
            <a:ext cx="1397824" cy="358438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motivation</a:t>
            </a:r>
            <a:endParaRPr lang="en-US" altLang="ru-RU"/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0376065" y="5191744"/>
            <a:ext cx="1667493" cy="36709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en-US" altLang="ru-RU"/>
              <a:t>relationships</a:t>
            </a:r>
            <a:endParaRPr lang="en-US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STRESS MANAGEMENT</a:t>
            </a:r>
            <a:endParaRPr lang="en-US" altLang="ru-RU" sz="4000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6096000" y="1863163"/>
            <a:ext cx="5911852" cy="1068631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4000" b="1">
                <a:solidFill>
                  <a:schemeClr val="accent5">
                    <a:lumMod val="50000"/>
                  </a:schemeClr>
                </a:solidFill>
              </a:rPr>
              <a:t>Reading a text</a:t>
            </a:r>
            <a:endParaRPr lang="en-US" altLang="ru-RU" b="1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8" name="2 Minute Timer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5677647" y="4090146"/>
            <a:ext cx="6290236" cy="27678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3502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8" grpId="0" animBg="1"/>
      <p:bldP spid="1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STRESS MANAGEMENT</a:t>
            </a:r>
            <a:endParaRPr lang="en-US" altLang="ru-RU" sz="4000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6096000" y="406399"/>
            <a:ext cx="5911852" cy="5392421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b="1">
                <a:solidFill>
                  <a:schemeClr val="accent5">
                    <a:lumMod val="50000"/>
                  </a:schemeClr>
                </a:solidFill>
              </a:rPr>
              <a:t>Read the statements and write T (True) or F (False). </a:t>
            </a:r>
            <a:endParaRPr lang="en-US" altLang="ru-RU" b="1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en-US" altLang="ru-RU" b="1"/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___ The goal of stress management is to get rid of all stress from your life.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</a:t>
            </a:r>
            <a:r>
              <a:rPr lang="en-US" altLang="ru-RU" sz="2400" b="1">
                <a:solidFill>
                  <a:srgbClr val="FF0000"/>
                </a:solidFill>
              </a:rPr>
              <a:t>_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Exercise helps to release tension and improve mood.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___ Progressive muscle relaxation is a technique for dealing with tight, tense muscles.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</a:t>
            </a:r>
            <a:r>
              <a:rPr lang="en-US" altLang="ru-RU" sz="2400" b="1">
                <a:solidFill>
                  <a:srgbClr val="FF0000"/>
                </a:solidFill>
              </a:rPr>
              <a:t>_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Overcommitting and saying "yes" to everything is a good way to manage stress.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</a:t>
            </a:r>
            <a:r>
              <a:rPr lang="en-US" altLang="ru-RU" sz="2400" b="1">
                <a:solidFill>
                  <a:srgbClr val="FF0000"/>
                </a:solidFill>
              </a:rPr>
              <a:t>_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Sleep and nutrition have little impact on how your body handles stress.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STRESS MANAGEMENT</a:t>
            </a:r>
            <a:endParaRPr lang="en-US" altLang="ru-RU" sz="4000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6305550" y="406398"/>
            <a:ext cx="5702302" cy="5392421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b="1">
                <a:solidFill>
                  <a:schemeClr val="accent5">
                    <a:lumMod val="50000"/>
                  </a:schemeClr>
                </a:solidFill>
              </a:rPr>
              <a:t>Read the statements and write T (True) or F (False). </a:t>
            </a:r>
            <a:endParaRPr lang="en-US" altLang="ru-RU" b="1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en-US" altLang="ru-RU" b="1"/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__</a:t>
            </a:r>
            <a:r>
              <a:rPr lang="en-US" altLang="ru-RU" sz="2400" b="1">
                <a:solidFill>
                  <a:srgbClr val="FF0000"/>
                </a:solidFill>
              </a:rPr>
              <a:t>F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The goal of stress management is to get rid of all stress from your life.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</a:t>
            </a:r>
            <a:r>
              <a:rPr lang="en-US" altLang="ru-RU" sz="2400" b="1">
                <a:solidFill>
                  <a:srgbClr val="FF0000"/>
                </a:solidFill>
              </a:rPr>
              <a:t>T_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Exercise helps to release tension and improve mood.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__</a:t>
            </a:r>
            <a:r>
              <a:rPr lang="en-US" altLang="ru-RU" sz="2400" b="1">
                <a:solidFill>
                  <a:srgbClr val="FF0000"/>
                </a:solidFill>
              </a:rPr>
              <a:t>T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Progressive Muscle Relaxation is a technique for dealing with tight, tense muscles.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</a:t>
            </a:r>
            <a:r>
              <a:rPr lang="en-US" altLang="ru-RU" sz="2400" b="1">
                <a:solidFill>
                  <a:srgbClr val="FF0000"/>
                </a:solidFill>
              </a:rPr>
              <a:t>F_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Overcommitting and saying "yes" to everything is a good way to manage stress.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</a:t>
            </a:r>
            <a:r>
              <a:rPr lang="en-US" altLang="ru-RU" sz="2400" b="1">
                <a:solidFill>
                  <a:srgbClr val="FF0000"/>
                </a:solidFill>
              </a:rPr>
              <a:t>_F</a:t>
            </a:r>
            <a:r>
              <a:rPr lang="en-US" altLang="ru-RU" sz="2400">
                <a:solidFill>
                  <a:schemeClr val="accent5">
                    <a:lumMod val="50000"/>
                  </a:schemeClr>
                </a:solidFill>
              </a:rPr>
              <a:t>_ Sleep and nutrition have little impact on how your body handles stress.</a:t>
            </a: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en-US" altLang="ru-RU" sz="24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STRESS MANAGEMENT</a:t>
            </a:r>
            <a:endParaRPr lang="en-US" altLang="ru-RU" sz="4000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4682773" y="0"/>
            <a:ext cx="7325079" cy="6497321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2800" b="1">
                <a:solidFill>
                  <a:schemeClr val="accent5">
                    <a:lumMod val="50000"/>
                  </a:schemeClr>
                </a:solidFill>
              </a:rPr>
              <a:t>Find the Strategy. 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1."I use a planner to break my big history project into smaller essays and tasks." 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 This is ________.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2."When I feel a panic coming on, I sit down and focus on my breathing: in for 4, hold for 7, out for 8." 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 This is activating the ________.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3."After a 30-minute jog, I always feel calmer and more positive, even if I was in a bad mood before." 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This is using ________.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2800">
                <a:solidFill>
                  <a:schemeClr val="accent5">
                    <a:lumMod val="50000"/>
                  </a:schemeClr>
                </a:solidFill>
              </a:rPr>
              <a:t>4."I make sure to call my best friend and just talk it out when I'm feeling overwhelmed." - This is using ________.</a:t>
            </a:r>
            <a:endParaRPr lang="en-US" altLang="ru-RU" sz="280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Замещающее содержимое 1"/>
          <p:cNvGraphicFramePr>
            <a:graphicFrameLocks noGrp="1"/>
          </p:cNvGraphicFramePr>
          <p:nvPr>
            <p:ph sz="quarter" idx="16"/>
          </p:nvPr>
        </p:nvGraphicFramePr>
        <p:xfrm>
          <a:off x="0" y="0"/>
          <a:ext cx="12197880" cy="685799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4069080"/>
                <a:gridCol w="4064400"/>
                <a:gridCol w="4064400"/>
              </a:tblGrid>
              <a:tr h="2272914">
                <a:tc>
                  <a:txBody>
                    <a:bodyPr wrap="square">
                      <a:spAutoFit/>
                    </a:bodyPr>
                    <a:p>
                      <a:pPr algn="ctr">
                        <a:defRPr/>
                      </a:pPr>
                      <a:r>
                        <a:rPr lang="en-US" altLang="ru-RU" sz="3200"/>
                        <a:t>STRESSORS</a:t>
                      </a:r>
                      <a:endParaRPr lang="en-US" altLang="ru-RU" sz="3200"/>
                    </a:p>
                    <a:p>
                      <a:pPr algn="ctr">
                        <a:defRPr/>
                      </a:pPr>
                      <a:endParaRPr lang="en-US" altLang="ru-RU" sz="3200"/>
                    </a:p>
                    <a:p>
                      <a:pPr algn="ctr">
                        <a:defRPr/>
                      </a:pPr>
                      <a:endParaRPr kumimoji="0" lang="en-US" altLang="ru-RU" sz="3200"/>
                    </a:p>
                  </a:txBody>
                  <a:tcPr vert="horz" anchor="t" anchorCtr="0">
                    <a:solidFill>
                      <a:schemeClr val="accent1">
                        <a:lumMod val="80000"/>
                        <a:lumOff val="20000"/>
                      </a:scheme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algn="ctr">
                        <a:defRPr/>
                      </a:pPr>
                      <a:r>
                        <a:rPr lang="en-US" altLang="ru-RU" sz="3200"/>
                        <a:t>SYMPTOMS AND EFFECTS</a:t>
                      </a:r>
                      <a:endParaRPr lang="en-US" altLang="ru-RU" sz="3200"/>
                    </a:p>
                  </a:txBody>
                  <a:tcPr vert="horz" anchor="t" anchorCtr="0">
                    <a:solidFill>
                      <a:schemeClr val="accent1">
                        <a:lumMod val="80000"/>
                        <a:lumOff val="20000"/>
                      </a:schemeClr>
                    </a:solidFill>
                  </a:tcPr>
                </a:tc>
                <a:tc>
                  <a:txBody>
                    <a:bodyPr wrap="square">
                      <a:spAutoFit/>
                    </a:bodyPr>
                    <a:p>
                      <a:pPr algn="ctr">
                        <a:defRPr/>
                      </a:pPr>
                      <a:r>
                        <a:rPr kumimoji="0" lang="en-US" altLang="ru-RU" sz="3200"/>
                        <a:t>WAYS TO COPE WITH STRESS</a:t>
                      </a:r>
                      <a:endParaRPr kumimoji="0" lang="en-US" altLang="ru-RU" sz="3200"/>
                    </a:p>
                  </a:txBody>
                  <a:tcPr vert="horz" anchor="t" anchorCtr="0">
                    <a:solidFill>
                      <a:schemeClr val="accent1">
                        <a:lumMod val="80000"/>
                        <a:lumOff val="20000"/>
                      </a:schemeClr>
                    </a:solidFill>
                  </a:tcPr>
                </a:tc>
              </a:tr>
              <a:tr h="2292542"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  <a:endParaRPr lang="en-US" altLang="ru-RU" sz="3600"/>
                    </a:p>
                    <a:p>
                      <a:pPr>
                        <a:defRPr/>
                      </a:pPr>
                      <a:endParaRPr lang="en-US" altLang="ru-RU"/>
                    </a:p>
                    <a:p>
                      <a:pPr>
                        <a:defRPr/>
                      </a:pPr>
                      <a:endParaRPr lang="en-US" altLang="ru-RU"/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</a:tr>
              <a:tr h="2292542"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  <a:tc>
                  <a:txBody>
                    <a:bodyPr wrap="square">
                      <a:spAutoFit/>
                    </a:bodyPr>
                    <a:p>
                      <a:pPr>
                        <a:defRPr/>
                      </a:pPr>
                    </a:p>
                  </a:txBody>
                  <a:tcPr vert="horz" anchor="t" anchorCtr="0"/>
                </a:tc>
              </a:tr>
            </a:tbl>
          </a:graphicData>
        </a:graphic>
      </p:graphicFrame>
      <p:sp>
        <p:nvSpPr>
          <p:cNvPr id="5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DFFFE"/>
            </a:gs>
            <a:gs pos="66020">
              <a:srgbClr val="F3FFFF"/>
            </a:gs>
            <a:gs pos="37990">
              <a:srgbClr val="FFFFFF"/>
            </a:gs>
            <a:gs pos="7000">
              <a:srgbClr val="EAFCFE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21208" y="566928"/>
            <a:ext cx="11119104" cy="1247242"/>
          </a:xfrm>
        </p:spPr>
        <p:txBody>
          <a:bodyPr>
            <a:noAutofit/>
          </a:bodyPr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 b="1">
                <a:solidFill>
                  <a:schemeClr val="tx2"/>
                </a:solidFill>
                <a:latin typeface="Segoe UI" panose="020B0502040204020203"/>
                <a:cs typeface="Segoe UI" panose="020B0502040204020203"/>
              </a:rPr>
              <a:t>Reflexion</a:t>
            </a:r>
            <a:endParaRPr lang="en-US" altLang="ru-RU" sz="4000" b="1">
              <a:solidFill>
                <a:schemeClr val="tx2"/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endParaRPr lang="ru-RU" alt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6"/>
          </p:nvPr>
        </p:nvSpPr>
        <p:spPr>
          <a:xfrm>
            <a:off x="4466360" y="2002536"/>
            <a:ext cx="7426796" cy="3685032"/>
          </a:xfrm>
        </p:spPr>
        <p:txBody>
          <a:bodyPr>
            <a:noAutofit/>
          </a:bodyPr>
          <a:lstStyle>
            <a:defPPr>
              <a:defRPr lang="en-US"/>
            </a:defPPr>
          </a:lstStyle>
          <a:p>
            <a:pPr rtl="0">
              <a:defRPr/>
            </a:pPr>
            <a:r>
              <a:rPr lang="en-US" altLang="ru-RU" sz="3200" b="1"/>
              <a:t>3 stressors </a:t>
            </a:r>
            <a:r>
              <a:rPr lang="en-US" altLang="ru-RU" sz="3200"/>
              <a:t>I will fight with</a:t>
            </a:r>
            <a:endParaRPr lang="en-US" altLang="ru-RU" sz="3200"/>
          </a:p>
          <a:p>
            <a:pPr rtl="0">
              <a:defRPr/>
            </a:pPr>
            <a:r>
              <a:rPr lang="en-US" altLang="ru-RU" sz="3200" b="1"/>
              <a:t>2 symptoms of stress </a:t>
            </a:r>
            <a:r>
              <a:rPr lang="en-US" altLang="ru-RU" sz="3200"/>
              <a:t>I will try to cope with </a:t>
            </a:r>
            <a:endParaRPr lang="en-US" altLang="ru-RU" sz="3200"/>
          </a:p>
          <a:p>
            <a:pPr rtl="0">
              <a:defRPr/>
            </a:pPr>
            <a:r>
              <a:rPr lang="en-US" altLang="ru-RU" sz="3200" b="1"/>
              <a:t>1 fact</a:t>
            </a:r>
            <a:r>
              <a:rPr lang="en-US" altLang="ru-RU" sz="3200"/>
              <a:t> I‘ll share with my collegues</a:t>
            </a:r>
            <a:endParaRPr lang="en-US" altLang="ru-RU" sz="3200"/>
          </a:p>
        </p:txBody>
      </p:sp>
      <p:sp>
        <p:nvSpPr>
          <p:cNvPr id="7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pic>
        <p:nvPicPr>
          <p:cNvPr id="23" name="Изображение 22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366889" y="1908526"/>
            <a:ext cx="4111106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H/W</a:t>
            </a:r>
            <a:endParaRPr lang="en-US" altLang="ru-RU" sz="4000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6096000" y="1964972"/>
            <a:ext cx="5600348" cy="1738348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ru-RU" sz="3600" b="1">
                <a:solidFill>
                  <a:schemeClr val="accent5">
                    <a:lumMod val="50000"/>
                  </a:schemeClr>
                </a:solidFill>
              </a:rPr>
              <a:t>Create a “Stress Survival Guide”  - retell</a:t>
            </a:r>
            <a:r>
              <a:rPr lang="ru-RU" altLang="en-US" sz="3600" b="1">
                <a:solidFill>
                  <a:schemeClr val="accent5">
                    <a:lumMod val="50000"/>
                  </a:schemeClr>
                </a:solidFill>
              </a:rPr>
              <a:t>,</a:t>
            </a:r>
            <a:endParaRPr lang="ru-RU" altLang="en-US" sz="3600" b="1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altLang="ru-RU" sz="3600" b="1">
                <a:solidFill>
                  <a:schemeClr val="accent5">
                    <a:lumMod val="50000"/>
                  </a:schemeClr>
                </a:solidFill>
              </a:rPr>
              <a:t>learn new words</a:t>
            </a:r>
            <a:endParaRPr lang="en-US" altLang="ru-RU" sz="3600" b="1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DFFFE"/>
            </a:gs>
            <a:gs pos="66000">
              <a:srgbClr val="F3FFFF"/>
            </a:gs>
            <a:gs pos="37990">
              <a:srgbClr val="FFFFFF"/>
            </a:gs>
            <a:gs pos="5000">
              <a:srgbClr val="EAFCFE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00216" y="2130552"/>
            <a:ext cx="4805934" cy="1764792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/>
              <a:t>Stress management</a:t>
            </a:r>
            <a:endParaRPr lang="en-US" altLang="ru-RU"/>
          </a:p>
        </p:txBody>
      </p:sp>
      <p:pic>
        <p:nvPicPr>
          <p:cNvPr id="24" name="Изображение 23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1481667" y="1741663"/>
            <a:ext cx="3623619" cy="3568700"/>
          </a:xfrm>
          <a:prstGeom prst="rect">
            <a:avLst/>
          </a:prstGeom>
        </p:spPr>
      </p:pic>
      <p:sp>
        <p:nvSpPr>
          <p:cNvPr id="25" name="Текстовое поле 24"/>
          <p:cNvSpPr txBox="1"/>
          <p:nvPr/>
        </p:nvSpPr>
        <p:spPr>
          <a:xfrm>
            <a:off x="7727596" y="5563305"/>
            <a:ext cx="4198056" cy="5117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en-US" altLang="ru-RU" sz="2800" b="1">
              <a:solidFill>
                <a:schemeClr val="accent5">
                  <a:lumMod val="7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DFFFE"/>
            </a:gs>
            <a:gs pos="65000">
              <a:srgbClr val="F3FFFF"/>
            </a:gs>
            <a:gs pos="37990">
              <a:srgbClr val="FFFFFF"/>
            </a:gs>
            <a:gs pos="7000">
              <a:srgbClr val="EAFCFE"/>
            </a:gs>
          </a:gsLst>
          <a:lin ang="7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21208" y="0"/>
            <a:ext cx="7211426" cy="1088136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400" b="1">
                <a:solidFill>
                  <a:schemeClr val="accent5">
                    <a:lumMod val="70000"/>
                  </a:schemeClr>
                </a:solidFill>
              </a:rPr>
              <a:t>Lesson aim</a:t>
            </a:r>
            <a:endParaRPr lang="en-US" altLang="ru-RU" sz="4400" b="1">
              <a:solidFill>
                <a:schemeClr val="accent5">
                  <a:lumMod val="70000"/>
                </a:schemeClr>
              </a:solidFill>
            </a:endParaRPr>
          </a:p>
        </p:txBody>
      </p:sp>
      <p:sp>
        <p:nvSpPr>
          <p:cNvPr id="27" name="Текст 26"/>
          <p:cNvSpPr>
            <a:spLocks noGrp="1"/>
          </p:cNvSpPr>
          <p:nvPr>
            <p:ph idx="1"/>
          </p:nvPr>
        </p:nvSpPr>
        <p:spPr>
          <a:xfrm>
            <a:off x="501057" y="2635052"/>
            <a:ext cx="11189886" cy="397764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3200">
                <a:solidFill>
                  <a:schemeClr val="accent5">
                    <a:lumMod val="70000"/>
                  </a:schemeClr>
                </a:solidFill>
              </a:rPr>
              <a:t>We are going to investigate a problem that is familiar to every 11 th grader - STRESS:</a:t>
            </a:r>
            <a:endParaRPr lang="en-US" altLang="ru-RU" sz="3200">
              <a:solidFill>
                <a:schemeClr val="accent5">
                  <a:lumMod val="70000"/>
                </a:schemeClr>
              </a:solidFill>
            </a:endParaRPr>
          </a:p>
          <a:p>
            <a:pPr algn="ctr" rtl="0">
              <a:defRPr/>
            </a:pPr>
            <a:r>
              <a:rPr lang="en-US" altLang="ru-RU" sz="3200">
                <a:solidFill>
                  <a:schemeClr val="accent5">
                    <a:lumMod val="70000"/>
                  </a:schemeClr>
                </a:solidFill>
              </a:rPr>
              <a:t>find out the causes, symptoms and the most effective ways to cope with stress</a:t>
            </a:r>
            <a:endParaRPr lang="en-US" altLang="ru-RU" sz="3200">
              <a:solidFill>
                <a:schemeClr val="accent5">
                  <a:lumMod val="70000"/>
                </a:schemeClr>
              </a:solidFill>
            </a:endParaRPr>
          </a:p>
        </p:txBody>
      </p:sp>
      <p:sp>
        <p:nvSpPr>
          <p:cNvPr id="7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pic>
        <p:nvPicPr>
          <p:cNvPr id="30" name="Изображение 29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6096000" y="232833"/>
            <a:ext cx="5672666" cy="21272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овое поле 8"/>
          <p:cNvSpPr txBox="1"/>
          <p:nvPr/>
        </p:nvSpPr>
        <p:spPr>
          <a:xfrm>
            <a:off x="628401" y="5241224"/>
            <a:ext cx="3933702" cy="36709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ru-RU" altLang="en-US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88076" y="1167129"/>
          <a:ext cx="11379530" cy="516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" name="Текстовое поле 12"/>
          <p:cNvSpPr txBox="1"/>
          <p:nvPr/>
        </p:nvSpPr>
        <p:spPr>
          <a:xfrm rot="18551218">
            <a:off x="4215740" y="4424796"/>
            <a:ext cx="1694707" cy="364374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endParaRPr lang="en-US" altLang="ru-RU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647065" y="243205"/>
            <a:ext cx="47955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altLang="ru-RU" sz="4000" b="1">
                <a:solidFill>
                  <a:schemeClr val="tx2">
                    <a:lumMod val="75000"/>
                  </a:schemeClr>
                </a:solidFill>
                <a:cs typeface="+mn-lt"/>
              </a:rPr>
              <a:t>My typical day</a:t>
            </a:r>
            <a:endParaRPr altLang="ru-RU" sz="4000" b="1">
              <a:solidFill>
                <a:schemeClr val="tx2">
                  <a:lumMod val="75000"/>
                </a:schemeClr>
              </a:solidFill>
              <a:cs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Making a personal Stress Slice</a:t>
            </a:r>
            <a:endParaRPr lang="en-US" altLang="ru-RU" sz="4000"/>
          </a:p>
        </p:txBody>
      </p:sp>
      <p:sp>
        <p:nvSpPr>
          <p:cNvPr id="7" name="Объект 6"/>
          <p:cNvSpPr>
            <a:spLocks noGrp="1"/>
          </p:cNvSpPr>
          <p:nvPr>
            <p:ph sz="quarter" idx="16"/>
          </p:nvPr>
        </p:nvSpPr>
        <p:spPr>
          <a:xfrm>
            <a:off x="6096000" y="380577"/>
            <a:ext cx="5770372" cy="4684436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3200" b="1"/>
              <a:t>Sleep</a:t>
            </a:r>
            <a:endParaRPr lang="en-US" altLang="ru-RU" sz="3200" b="1"/>
          </a:p>
          <a:p>
            <a:pPr algn="ctr" rtl="0">
              <a:defRPr/>
            </a:pPr>
            <a:r>
              <a:rPr lang="en-US" altLang="ru-RU" sz="3200" b="1"/>
              <a:t>School</a:t>
            </a:r>
            <a:endParaRPr lang="en-US" altLang="ru-RU" sz="3200" b="1"/>
          </a:p>
          <a:p>
            <a:pPr algn="ctr" rtl="0">
              <a:defRPr/>
            </a:pPr>
            <a:r>
              <a:rPr lang="en-US" altLang="ru-RU" sz="3200" b="1"/>
              <a:t>Homework and exam prep.</a:t>
            </a:r>
            <a:endParaRPr lang="en-US" altLang="ru-RU" sz="3200" b="1"/>
          </a:p>
          <a:p>
            <a:pPr algn="ctr" rtl="0">
              <a:defRPr/>
            </a:pPr>
            <a:r>
              <a:rPr lang="en-US" altLang="ru-RU" sz="3200" b="1"/>
              <a:t>Social Media and Internet</a:t>
            </a:r>
            <a:endParaRPr lang="en-US" altLang="ru-RU" sz="3200" b="1"/>
          </a:p>
          <a:p>
            <a:pPr algn="ctr" rtl="0">
              <a:defRPr/>
            </a:pPr>
            <a:r>
              <a:rPr lang="en-US" altLang="ru-RU" sz="3200" b="1"/>
              <a:t>Friends and family</a:t>
            </a:r>
            <a:endParaRPr lang="en-US" altLang="ru-RU" sz="3200" b="1"/>
          </a:p>
          <a:p>
            <a:pPr algn="ctr" rtl="0">
              <a:defRPr/>
            </a:pPr>
            <a:r>
              <a:rPr lang="en-US" altLang="ru-RU" sz="3200" b="1"/>
              <a:t>Hobbies and free time</a:t>
            </a:r>
            <a:endParaRPr lang="en-US" altLang="ru-RU" sz="3200" b="1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628401" y="5241224"/>
            <a:ext cx="3933702" cy="36709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ru-RU" altLang="en-US"/>
          </a:p>
        </p:txBody>
      </p:sp>
      <p:pic>
        <p:nvPicPr>
          <p:cNvPr id="3" name="Таймер.Обратный отсчет.1 минута.Timer. Countdown 1 minute.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1096645" y="3148965"/>
            <a:ext cx="2661285" cy="1616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" mute="1">
                <p:cTn id="38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   evt="end" delay="0"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73182" y="284513"/>
            <a:ext cx="4854815" cy="1818607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Making a personal Stress Slice</a:t>
            </a:r>
            <a:endParaRPr lang="en-US" altLang="ru-RU" sz="4000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628401" y="5241224"/>
            <a:ext cx="3933702" cy="367096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ru-RU" altLang="en-US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55716" y="1371599"/>
          <a:ext cx="11379530" cy="516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cxnSp>
        <p:nvCxnSpPr>
          <p:cNvPr id="11" name="Прямое соединение 10"/>
          <p:cNvCxnSpPr/>
          <p:nvPr/>
        </p:nvCxnSpPr>
        <p:spPr>
          <a:xfrm rot="16200000" flipH="1">
            <a:off x="3659085" y="3336224"/>
            <a:ext cx="1880260" cy="24739"/>
          </a:xfrm>
          <a:prstGeom prst="line">
            <a:avLst/>
          </a:prstGeom>
          <a:ln w="63500" algn="ctr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ое соединение 11"/>
          <p:cNvCxnSpPr/>
          <p:nvPr/>
        </p:nvCxnSpPr>
        <p:spPr>
          <a:xfrm rot="10800000" flipV="1">
            <a:off x="2805545" y="4251613"/>
            <a:ext cx="1818408" cy="581396"/>
          </a:xfrm>
          <a:prstGeom prst="line">
            <a:avLst/>
          </a:prstGeom>
          <a:ln w="63500" algn="ctr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Текстовое поле 12"/>
          <p:cNvSpPr txBox="1"/>
          <p:nvPr/>
        </p:nvSpPr>
        <p:spPr>
          <a:xfrm rot="18551218">
            <a:off x="4215740" y="4424796"/>
            <a:ext cx="1694707" cy="364374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endParaRPr lang="en-US" alt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6"/>
          </p:nvPr>
        </p:nvSpPr>
        <p:spPr>
          <a:xfrm>
            <a:off x="2418588" y="233680"/>
            <a:ext cx="6793486" cy="6301740"/>
          </a:xfrm>
        </p:spPr>
        <p:txBody>
          <a:bodyPr/>
          <a:lstStyle>
            <a:defPPr>
              <a:defRPr lang="en-US"/>
            </a:defPPr>
          </a:lstStyle>
          <a:p>
            <a:pPr lvl="0">
              <a:defRPr/>
            </a:pP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To experience stress 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To be stressed out 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To be under stress/pressure 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To f</a:t>
            </a: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eel overwhelmed/u</a:t>
            </a: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n</a:t>
            </a: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able to manage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To l</a:t>
            </a: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ose control/temper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To f</a:t>
            </a: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eel the strain of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To l</a:t>
            </a:r>
            <a:r>
              <a:rPr lang="en-US" sz="2400" b="1">
                <a:solidFill>
                  <a:schemeClr val="accent5">
                    <a:lumMod val="70000"/>
                  </a:schemeClr>
                </a:solidFill>
              </a:rPr>
              <a:t>ighten the load</a:t>
            </a:r>
            <a:endParaRPr lang="en-US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To feel anxiety/anxious</a:t>
            </a:r>
            <a:endParaRPr lang="en-US" altLang="ru-RU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To be out of hand</a:t>
            </a:r>
            <a:endParaRPr lang="en-US" altLang="ru-RU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r>
              <a:rPr lang="en-US" altLang="ru-RU" sz="2400" b="1">
                <a:solidFill>
                  <a:schemeClr val="accent5">
                    <a:lumMod val="70000"/>
                  </a:schemeClr>
                </a:solidFill>
              </a:rPr>
              <a:t>In the run-up to exams</a:t>
            </a:r>
            <a:endParaRPr lang="en-US" altLang="ru-RU" sz="2400" b="1">
              <a:solidFill>
                <a:schemeClr val="accent5">
                  <a:lumMod val="70000"/>
                </a:schemeClr>
              </a:solidFill>
            </a:endParaRPr>
          </a:p>
          <a:p>
            <a:pPr lvl="0">
              <a:defRPr/>
            </a:pP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rgbClr val="FCFFFE"/>
            </a:gs>
            <a:gs pos="66020">
              <a:srgbClr val="F3FFFF"/>
            </a:gs>
            <a:gs pos="37990">
              <a:srgbClr val="FFFFFF"/>
            </a:gs>
            <a:gs pos="8000">
              <a:srgbClr val="EAFCFD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1557556"/>
            <a:ext cx="4854815" cy="2103120"/>
          </a:xfrm>
        </p:spPr>
        <p:txBody>
          <a:bodyPr/>
          <a:lstStyle>
            <a:defPPr>
              <a:defRPr lang="en-US"/>
            </a:defPPr>
          </a:lstStyle>
          <a:p>
            <a:pPr algn="ctr" rtl="0">
              <a:defRPr/>
            </a:pPr>
            <a:r>
              <a:rPr lang="en-US" altLang="ru-RU" sz="4000"/>
              <a:t>Let‘s talk</a:t>
            </a:r>
            <a:endParaRPr lang="en-US" altLang="ru-RU" sz="4000"/>
          </a:p>
        </p:txBody>
      </p:sp>
      <p:sp>
        <p:nvSpPr>
          <p:cNvPr id="7" name="Объект 6"/>
          <p:cNvSpPr>
            <a:spLocks noGrp="1"/>
          </p:cNvSpPr>
          <p:nvPr>
            <p:ph sz="quarter" idx="16"/>
          </p:nvPr>
        </p:nvSpPr>
        <p:spPr>
          <a:xfrm>
            <a:off x="5778498" y="1448379"/>
            <a:ext cx="6413501" cy="4331658"/>
          </a:xfrm>
        </p:spPr>
        <p:txBody>
          <a:bodyPr/>
          <a:lstStyle>
            <a:defPPr>
              <a:defRPr lang="en-US"/>
            </a:defPPr>
          </a:lstStyle>
          <a:p>
            <a:pPr rtl="0">
              <a:defRPr/>
            </a:pPr>
            <a:r>
              <a:rPr lang="en-US" altLang="ru-RU" sz="4000"/>
              <a:t>*This slice represents....</a:t>
            </a:r>
            <a:endParaRPr lang="en-US" altLang="ru-RU" sz="4000"/>
          </a:p>
          <a:p>
            <a:pPr rtl="0">
              <a:defRPr/>
            </a:pPr>
            <a:endParaRPr lang="en-US" altLang="ru-RU" sz="4000"/>
          </a:p>
          <a:p>
            <a:pPr rtl="0">
              <a:defRPr/>
            </a:pPr>
            <a:r>
              <a:rPr lang="en-US" altLang="ru-RU" sz="4000"/>
              <a:t>*The red part means that....</a:t>
            </a:r>
            <a:endParaRPr lang="en-US" altLang="ru-RU" sz="4000"/>
          </a:p>
          <a:p>
            <a:pPr rtl="0">
              <a:defRPr/>
            </a:pPr>
            <a:endParaRPr lang="en-US" altLang="ru-RU" sz="4000"/>
          </a:p>
          <a:p>
            <a:pPr rtl="0">
              <a:defRPr/>
            </a:pPr>
            <a:r>
              <a:rPr lang="en-US" altLang="ru-RU" sz="4000"/>
              <a:t>*I feel stressed when...</a:t>
            </a:r>
            <a:endParaRPr lang="en-US" altLang="ru-RU" sz="4000"/>
          </a:p>
          <a:p>
            <a:pPr algn="ctr" rtl="0">
              <a:defRPr/>
            </a:pPr>
            <a:endParaRPr lang="en-US" altLang="ru-RU" sz="3200" b="1"/>
          </a:p>
        </p:txBody>
      </p:sp>
      <p:sp>
        <p:nvSpPr>
          <p:cNvPr id="4" name="Номер слайда 7"/>
          <p:cNvSpPr txBox="1"/>
          <p:nvPr/>
        </p:nvSpPr>
        <p:spPr>
          <a:xfrm>
            <a:off x="8894343" y="6194361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>
              <a:defRPr/>
            </a:pPr>
            <a:fld id="{294A09A9-5501-47C1-A89A-A340965A2BE2}" type="slidenum">
              <a:rPr lang="en-US" sz="1400">
                <a:solidFill>
                  <a:schemeClr val="bg2">
                    <a:lumMod val="50000"/>
                  </a:schemeClr>
                </a:solidFill>
                <a:latin typeface="Segoe UI" panose="020B0502040204020203"/>
                <a:cs typeface="Segoe UI" panose="020B0502040204020203"/>
              </a:rPr>
            </a:fld>
            <a:endParaRPr lang="en-US" sz="1400">
              <a:solidFill>
                <a:schemeClr val="bg2">
                  <a:lumMod val="50000"/>
                </a:schemeClr>
              </a:solidFill>
              <a:latin typeface="Segoe UI" panose="020B0502040204020203"/>
              <a:cs typeface="Segoe UI" panose="020B0502040204020203"/>
            </a:endParaRPr>
          </a:p>
        </p:txBody>
      </p:sp>
      <p:pic>
        <p:nvPicPr>
          <p:cNvPr id="10" name="Таймер.Обратный отсчет.1 минута.Timer. Countdown 1 minute.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3"/>
          <a:stretch>
            <a:fillRect/>
          </a:stretch>
        </p:blipFill>
        <p:spPr>
          <a:xfrm>
            <a:off x="1096645" y="3148965"/>
            <a:ext cx="2661285" cy="1616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evt="onClick">
                                      <p:tgtEl>
                                        <p:spTgt spid="10"/>
                                      </p:tgtEl>
                                    </p:cond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mute="1"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8" grpId="0" animBg="1"/>
      <p:bldP spid="7" grpId="1" animBg="1"/>
    </p:bldLst>
  </p:timing>
</p:sld>
</file>

<file path=ppt/theme/theme1.xml><?xml version="1.0" encoding="utf-8"?>
<a:theme xmlns:a="http://schemas.openxmlformats.org/drawingml/2006/main" name="руководство в PowerPoint">
  <a:themeElements>
    <a:clrScheme name="Custom 27">
      <a:dk1>
        <a:srgbClr val="000000"/>
      </a:dk1>
      <a:lt1>
        <a:srgbClr val="FFFFFF"/>
      </a:lt1>
      <a:dk2>
        <a:srgbClr val="005F73"/>
      </a:dk2>
      <a:lt2>
        <a:srgbClr val="E7E6E6"/>
      </a:lt2>
      <a:accent1>
        <a:srgbClr val="6A205F"/>
      </a:accent1>
      <a:accent2>
        <a:srgbClr val="C74F66"/>
      </a:accent2>
      <a:accent3>
        <a:srgbClr val="C40C67"/>
      </a:accent3>
      <a:accent4>
        <a:srgbClr val="FF7675"/>
      </a:accent4>
      <a:accent5>
        <a:srgbClr val="0696D0"/>
      </a:accent5>
      <a:accent6>
        <a:srgbClr val="360070"/>
      </a:accent6>
      <a:hlink>
        <a:srgbClr val="0563C1"/>
      </a:hlink>
      <a:folHlink>
        <a:srgbClr val="954F72"/>
      </a:folHlink>
    </a:clrScheme>
    <a:fontScheme name="Custom 25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руководство в PowerPoint">
  <a:themeElements>
    <a:clrScheme name="Custom 27">
      <a:dk1>
        <a:srgbClr val="000000"/>
      </a:dk1>
      <a:lt1>
        <a:srgbClr val="FFFFFF"/>
      </a:lt1>
      <a:dk2>
        <a:srgbClr val="005F73"/>
      </a:dk2>
      <a:lt2>
        <a:srgbClr val="E7E6E6"/>
      </a:lt2>
      <a:accent1>
        <a:srgbClr val="6A205F"/>
      </a:accent1>
      <a:accent2>
        <a:srgbClr val="C74F66"/>
      </a:accent2>
      <a:accent3>
        <a:srgbClr val="C40C67"/>
      </a:accent3>
      <a:accent4>
        <a:srgbClr val="FF7675"/>
      </a:accent4>
      <a:accent5>
        <a:srgbClr val="0696D0"/>
      </a:accent5>
      <a:accent6>
        <a:srgbClr val="360070"/>
      </a:accent6>
      <a:hlink>
        <a:srgbClr val="0563C1"/>
      </a:hlink>
      <a:folHlink>
        <a:srgbClr val="954F72"/>
      </a:folHlink>
    </a:clrScheme>
    <a:fontScheme name="Custom 25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руководство в PowerPoint">
  <a:themeElements>
    <a:clrScheme name="Custom 27">
      <a:dk1>
        <a:srgbClr val="000000"/>
      </a:dk1>
      <a:lt1>
        <a:srgbClr val="FFFFFF"/>
      </a:lt1>
      <a:dk2>
        <a:srgbClr val="005F73"/>
      </a:dk2>
      <a:lt2>
        <a:srgbClr val="E7E6E6"/>
      </a:lt2>
      <a:accent1>
        <a:srgbClr val="6A205F"/>
      </a:accent1>
      <a:accent2>
        <a:srgbClr val="C74F66"/>
      </a:accent2>
      <a:accent3>
        <a:srgbClr val="C40C67"/>
      </a:accent3>
      <a:accent4>
        <a:srgbClr val="FF7675"/>
      </a:accent4>
      <a:accent5>
        <a:srgbClr val="0696D0"/>
      </a:accent5>
      <a:accent6>
        <a:srgbClr val="360070"/>
      </a:accent6>
      <a:hlink>
        <a:srgbClr val="0563C1"/>
      </a:hlink>
      <a:folHlink>
        <a:srgbClr val="954F72"/>
      </a:folHlink>
    </a:clrScheme>
    <a:fontScheme name="Custom 25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руководство в PowerPoint">
  <a:themeElements>
    <a:clrScheme name="Custom 27">
      <a:dk1>
        <a:srgbClr val="000000"/>
      </a:dk1>
      <a:lt1>
        <a:srgbClr val="FFFFFF"/>
      </a:lt1>
      <a:dk2>
        <a:srgbClr val="005F73"/>
      </a:dk2>
      <a:lt2>
        <a:srgbClr val="E7E6E6"/>
      </a:lt2>
      <a:accent1>
        <a:srgbClr val="6A205F"/>
      </a:accent1>
      <a:accent2>
        <a:srgbClr val="C74F66"/>
      </a:accent2>
      <a:accent3>
        <a:srgbClr val="C40C67"/>
      </a:accent3>
      <a:accent4>
        <a:srgbClr val="FF7675"/>
      </a:accent4>
      <a:accent5>
        <a:srgbClr val="0696D0"/>
      </a:accent5>
      <a:accent6>
        <a:srgbClr val="360070"/>
      </a:accent6>
      <a:hlink>
        <a:srgbClr val="0563C1"/>
      </a:hlink>
      <a:folHlink>
        <a:srgbClr val="954F72"/>
      </a:folHlink>
    </a:clrScheme>
    <a:fontScheme name="Custom 25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5343</Words>
  <Application>WPS Presentation</Application>
  <PresentationFormat/>
  <Paragraphs>306</Paragraphs>
  <Slides>27</Slides>
  <Notes>17</Notes>
  <HiddenSlides>0</HiddenSlides>
  <MMClips>7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27</vt:i4>
      </vt:variant>
    </vt:vector>
  </HeadingPairs>
  <TitlesOfParts>
    <vt:vector size="42" baseType="lpstr">
      <vt:lpstr>Arial</vt:lpstr>
      <vt:lpstr>SimSun</vt:lpstr>
      <vt:lpstr>Wingdings</vt:lpstr>
      <vt:lpstr>Arial</vt:lpstr>
      <vt:lpstr>Segoe UI Semibold</vt:lpstr>
      <vt:lpstr>Calibri</vt:lpstr>
      <vt:lpstr>Segoe UI</vt:lpstr>
      <vt:lpstr>Microsoft YaHei</vt:lpstr>
      <vt:lpstr>Arial Unicode MS</vt:lpstr>
      <vt:lpstr>Times New Roman</vt:lpstr>
      <vt:lpstr>Segoe UI</vt:lpstr>
      <vt:lpstr>руководство в PowerPoint</vt:lpstr>
      <vt:lpstr>1_руководство в PowerPoint</vt:lpstr>
      <vt:lpstr>2_руководство в PowerPoint</vt:lpstr>
      <vt:lpstr>3_руководство в PowerPoint</vt:lpstr>
      <vt:lpstr>PowerPoint 演示文稿</vt:lpstr>
      <vt:lpstr>PowerPoint 演示文稿</vt:lpstr>
      <vt:lpstr>Stress management</vt:lpstr>
      <vt:lpstr>Lesson aim</vt:lpstr>
      <vt:lpstr>PowerPoint 演示文稿</vt:lpstr>
      <vt:lpstr>Making a personal Stress Slice</vt:lpstr>
      <vt:lpstr>Making a personal Stress Slice</vt:lpstr>
      <vt:lpstr>PowerPoint 演示文稿</vt:lpstr>
      <vt:lpstr>Let‘s talk</vt:lpstr>
      <vt:lpstr>PowerPoint 演示文稿</vt:lpstr>
      <vt:lpstr>SYMPTOMS AND EFFECTS</vt:lpstr>
      <vt:lpstr>Physical symptoms</vt:lpstr>
      <vt:lpstr>Emotional symptoms</vt:lpstr>
      <vt:lpstr>Match the words with their definitions. </vt:lpstr>
      <vt:lpstr>1) Listen to the text and write True (T)/ False (F) or Not Stated (NS)</vt:lpstr>
      <vt:lpstr>PowerPoint 演示文稿</vt:lpstr>
      <vt:lpstr>1) Listen to the text and write True (T)/ False (F) or Not Stated (NS)</vt:lpstr>
      <vt:lpstr>PowerPoint 演示文稿</vt:lpstr>
      <vt:lpstr> Listen to the text again and match the symptom or cause to their effect</vt:lpstr>
      <vt:lpstr> relationships;  muscular twitches;  fatigue; neck, shoulders, back; frequent infections;   irritability;  motivation; skin irritations</vt:lpstr>
      <vt:lpstr>STRESS MANAGEMENT</vt:lpstr>
      <vt:lpstr>STRESS MANAGEMENT</vt:lpstr>
      <vt:lpstr>STRESS MANAGEMENT</vt:lpstr>
      <vt:lpstr>STRESS MANAGEMENT</vt:lpstr>
      <vt:lpstr>PowerPoint 演示文稿</vt:lpstr>
      <vt:lpstr>Reflexion</vt:lpstr>
      <vt:lpstr>H/W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User</cp:lastModifiedBy>
  <cp:revision>55</cp:revision>
  <dcterms:created xsi:type="dcterms:W3CDTF">2022-08-24T19:45:00Z</dcterms:created>
  <dcterms:modified xsi:type="dcterms:W3CDTF">2026-01-25T05:14:42Z</dcterms:modified>
  <cp:version>906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840EF0171C204885BE6F5DF59A676706_12</vt:lpwstr>
  </property>
  <property fmtid="{D5CDD505-2E9C-101B-9397-08002B2CF9AE}" pid="3" name="KSOProductBuildVer">
    <vt:lpwstr>1049-12.2.0.23196</vt:lpwstr>
  </property>
</Properties>
</file>